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6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45"/>
  </p:notesMasterIdLst>
  <p:sldIdLst>
    <p:sldId id="332" r:id="rId2"/>
    <p:sldId id="364" r:id="rId3"/>
    <p:sldId id="333" r:id="rId4"/>
    <p:sldId id="301" r:id="rId5"/>
    <p:sldId id="318" r:id="rId6"/>
    <p:sldId id="302" r:id="rId7"/>
    <p:sldId id="335" r:id="rId8"/>
    <p:sldId id="317" r:id="rId9"/>
    <p:sldId id="358" r:id="rId10"/>
    <p:sldId id="347" r:id="rId11"/>
    <p:sldId id="273" r:id="rId12"/>
    <p:sldId id="356" r:id="rId13"/>
    <p:sldId id="257" r:id="rId14"/>
    <p:sldId id="365" r:id="rId15"/>
    <p:sldId id="366" r:id="rId16"/>
    <p:sldId id="338" r:id="rId17"/>
    <p:sldId id="337" r:id="rId18"/>
    <p:sldId id="339" r:id="rId19"/>
    <p:sldId id="371" r:id="rId20"/>
    <p:sldId id="367" r:id="rId21"/>
    <p:sldId id="343" r:id="rId22"/>
    <p:sldId id="293" r:id="rId23"/>
    <p:sldId id="357" r:id="rId24"/>
    <p:sldId id="340" r:id="rId25"/>
    <p:sldId id="341" r:id="rId26"/>
    <p:sldId id="348" r:id="rId27"/>
    <p:sldId id="368" r:id="rId28"/>
    <p:sldId id="369" r:id="rId29"/>
    <p:sldId id="353" r:id="rId30"/>
    <p:sldId id="363" r:id="rId31"/>
    <p:sldId id="355" r:id="rId32"/>
    <p:sldId id="330" r:id="rId33"/>
    <p:sldId id="351" r:id="rId34"/>
    <p:sldId id="359" r:id="rId35"/>
    <p:sldId id="360" r:id="rId36"/>
    <p:sldId id="361" r:id="rId37"/>
    <p:sldId id="362" r:id="rId38"/>
    <p:sldId id="349" r:id="rId39"/>
    <p:sldId id="329" r:id="rId40"/>
    <p:sldId id="346" r:id="rId41"/>
    <p:sldId id="350" r:id="rId42"/>
    <p:sldId id="352" r:id="rId43"/>
    <p:sldId id="370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-1644" y="-6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9364523882847586E-3"/>
          <c:y val="6.7261280601869672E-2"/>
          <c:w val="0.65509211607597284"/>
          <c:h val="0.8858632024209169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сферы в/д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танцы</c:v>
                </c:pt>
                <c:pt idx="1">
                  <c:v>спорт</c:v>
                </c:pt>
                <c:pt idx="2">
                  <c:v>музыка</c:v>
                </c:pt>
                <c:pt idx="3">
                  <c:v>изо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</c:v>
                </c:pt>
                <c:pt idx="1">
                  <c:v>11</c:v>
                </c:pt>
                <c:pt idx="2">
                  <c:v>11</c:v>
                </c:pt>
                <c:pt idx="3">
                  <c:v>15</c:v>
                </c:pt>
              </c:numCache>
            </c:numRef>
          </c:val>
        </c:ser>
        <c:axId val="89664128"/>
        <c:axId val="89674112"/>
      </c:barChart>
      <c:catAx>
        <c:axId val="89664128"/>
        <c:scaling>
          <c:orientation val="minMax"/>
        </c:scaling>
        <c:axPos val="b"/>
        <c:tickLblPos val="nextTo"/>
        <c:crossAx val="89674112"/>
        <c:crosses val="autoZero"/>
        <c:auto val="1"/>
        <c:lblAlgn val="ctr"/>
        <c:lblOffset val="100"/>
      </c:catAx>
      <c:valAx>
        <c:axId val="89674112"/>
        <c:scaling>
          <c:orientation val="minMax"/>
        </c:scaling>
        <c:axPos val="l"/>
        <c:majorGridlines/>
        <c:numFmt formatCode="General" sourceLinked="1"/>
        <c:tickLblPos val="nextTo"/>
        <c:crossAx val="896641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083658457083668"/>
          <c:y val="0.47382949996055118"/>
          <c:w val="0.24963967256322178"/>
          <c:h val="5.2340841008986824E-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об этом не думали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</c:v>
                </c:pt>
                <c:pt idx="1">
                  <c:v>5</c:v>
                </c:pt>
                <c:pt idx="2">
                  <c:v>2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dLbls>
            <c:delete val="1"/>
          </c:dLbls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об этом не думали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dLbls>
            <c:delete val="1"/>
          </c:dLbls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об этом не думали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gapWidth val="75"/>
        <c:axId val="90433408"/>
        <c:axId val="90434944"/>
      </c:barChart>
      <c:catAx>
        <c:axId val="90433408"/>
        <c:scaling>
          <c:orientation val="minMax"/>
        </c:scaling>
        <c:axPos val="b"/>
        <c:majorTickMark val="none"/>
        <c:tickLblPos val="nextTo"/>
        <c:crossAx val="90434944"/>
        <c:crosses val="autoZero"/>
        <c:auto val="1"/>
        <c:lblAlgn val="ctr"/>
        <c:lblOffset val="100"/>
      </c:catAx>
      <c:valAx>
        <c:axId val="90434944"/>
        <c:scaling>
          <c:orientation val="minMax"/>
        </c:scaling>
        <c:axPos val="l"/>
        <c:numFmt formatCode="General" sourceLinked="1"/>
        <c:majorTickMark val="none"/>
        <c:tickLblPos val="nextTo"/>
        <c:crossAx val="904334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 во всех направлениях</c:v>
                </c:pt>
                <c:pt idx="2">
                  <c:v>УДОД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23</c:v>
                </c:pt>
                <c:pt idx="1">
                  <c:v>2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 во всех направлениях</c:v>
                </c:pt>
                <c:pt idx="2">
                  <c:v>УДОД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 во всех направлениях</c:v>
                </c:pt>
                <c:pt idx="2">
                  <c:v>УДОД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cylinder"/>
        <c:axId val="94789632"/>
        <c:axId val="94791168"/>
        <c:axId val="0"/>
      </c:bar3DChart>
      <c:catAx>
        <c:axId val="94789632"/>
        <c:scaling>
          <c:orientation val="minMax"/>
        </c:scaling>
        <c:axPos val="b"/>
        <c:tickLblPos val="nextTo"/>
        <c:crossAx val="94791168"/>
        <c:crosses val="autoZero"/>
        <c:auto val="1"/>
        <c:lblAlgn val="ctr"/>
        <c:lblOffset val="100"/>
      </c:catAx>
      <c:valAx>
        <c:axId val="94791168"/>
        <c:scaling>
          <c:orientation val="minMax"/>
        </c:scaling>
        <c:axPos val="l"/>
        <c:majorGridlines/>
        <c:numFmt formatCode="General" sourceLinked="1"/>
        <c:tickLblPos val="nextTo"/>
        <c:crossAx val="947896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подумаю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23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подумаю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подумаю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Val val="1"/>
        </c:dLbls>
        <c:gapWidth val="75"/>
        <c:shape val="cylinder"/>
        <c:axId val="94867456"/>
        <c:axId val="94868992"/>
        <c:axId val="0"/>
      </c:bar3DChart>
      <c:catAx>
        <c:axId val="94867456"/>
        <c:scaling>
          <c:orientation val="minMax"/>
        </c:scaling>
        <c:axPos val="b"/>
        <c:majorTickMark val="none"/>
        <c:tickLblPos val="nextTo"/>
        <c:crossAx val="94868992"/>
        <c:crosses val="autoZero"/>
        <c:auto val="1"/>
        <c:lblAlgn val="ctr"/>
        <c:lblOffset val="100"/>
      </c:catAx>
      <c:valAx>
        <c:axId val="94868992"/>
        <c:scaling>
          <c:orientation val="minMax"/>
        </c:scaling>
        <c:axPos val="l"/>
        <c:numFmt formatCode="General" sourceLinked="1"/>
        <c:majorTickMark val="none"/>
        <c:tickLblPos val="nextTo"/>
        <c:crossAx val="948674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howVal val="1"/>
          </c:dLbls>
          <c:cat>
            <c:strRef>
              <c:f>Лист1!$A$2:$A$11</c:f>
              <c:strCache>
                <c:ptCount val="9"/>
                <c:pt idx="0">
                  <c:v>Выжигание</c:v>
                </c:pt>
                <c:pt idx="1">
                  <c:v>Изостудия</c:v>
                </c:pt>
                <c:pt idx="2">
                  <c:v>Умелые руки               1</c:v>
                </c:pt>
                <c:pt idx="3">
                  <c:v>Изонить</c:v>
                </c:pt>
                <c:pt idx="4">
                  <c:v>Шашки</c:v>
                </c:pt>
                <c:pt idx="5">
                  <c:v>Танцевальный </c:v>
                </c:pt>
                <c:pt idx="6">
                  <c:v>Картинги</c:v>
                </c:pt>
                <c:pt idx="7">
                  <c:v>Художествн</c:v>
                </c:pt>
                <c:pt idx="8">
                  <c:v>Баскетбол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11</c:v>
                </c:pt>
                <c:pt idx="1">
                  <c:v>6</c:v>
                </c:pt>
                <c:pt idx="2">
                  <c:v>1</c:v>
                </c:pt>
                <c:pt idx="3">
                  <c:v>3</c:v>
                </c:pt>
                <c:pt idx="4">
                  <c:v>4</c:v>
                </c:pt>
                <c:pt idx="5">
                  <c:v>4</c:v>
                </c:pt>
                <c:pt idx="6">
                  <c:v>6</c:v>
                </c:pt>
                <c:pt idx="7">
                  <c:v>0</c:v>
                </c:pt>
                <c:pt idx="8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Lbls>
            <c:delete val="1"/>
          </c:dLbls>
          <c:cat>
            <c:strRef>
              <c:f>Лист1!$A$2:$A$11</c:f>
              <c:strCache>
                <c:ptCount val="9"/>
                <c:pt idx="0">
                  <c:v>Выжигание</c:v>
                </c:pt>
                <c:pt idx="1">
                  <c:v>Изостудия</c:v>
                </c:pt>
                <c:pt idx="2">
                  <c:v>Умелые руки               1</c:v>
                </c:pt>
                <c:pt idx="3">
                  <c:v>Изонить</c:v>
                </c:pt>
                <c:pt idx="4">
                  <c:v>Шашки</c:v>
                </c:pt>
                <c:pt idx="5">
                  <c:v>Танцевальный </c:v>
                </c:pt>
                <c:pt idx="6">
                  <c:v>Картинги</c:v>
                </c:pt>
                <c:pt idx="7">
                  <c:v>Художествн</c:v>
                </c:pt>
                <c:pt idx="8">
                  <c:v>Баскетбол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dLbls>
            <c:delete val="1"/>
          </c:dLbls>
          <c:cat>
            <c:strRef>
              <c:f>Лист1!$A$2:$A$11</c:f>
              <c:strCache>
                <c:ptCount val="9"/>
                <c:pt idx="0">
                  <c:v>Выжигание</c:v>
                </c:pt>
                <c:pt idx="1">
                  <c:v>Изостудия</c:v>
                </c:pt>
                <c:pt idx="2">
                  <c:v>Умелые руки               1</c:v>
                </c:pt>
                <c:pt idx="3">
                  <c:v>Изонить</c:v>
                </c:pt>
                <c:pt idx="4">
                  <c:v>Шашки</c:v>
                </c:pt>
                <c:pt idx="5">
                  <c:v>Танцевальный </c:v>
                </c:pt>
                <c:pt idx="6">
                  <c:v>Картинги</c:v>
                </c:pt>
                <c:pt idx="7">
                  <c:v>Художествн</c:v>
                </c:pt>
                <c:pt idx="8">
                  <c:v>Баскетбол</c:v>
                </c:pt>
              </c:strCache>
            </c:strRef>
          </c:cat>
          <c:val>
            <c:numRef>
              <c:f>Лист1!$D$2:$D$11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</c:ser>
        <c:dLbls>
          <c:showVal val="1"/>
        </c:dLbls>
        <c:shape val="cylinder"/>
        <c:axId val="96238592"/>
        <c:axId val="96248576"/>
        <c:axId val="0"/>
      </c:bar3DChart>
      <c:catAx>
        <c:axId val="96238592"/>
        <c:scaling>
          <c:orientation val="minMax"/>
        </c:scaling>
        <c:axPos val="b"/>
        <c:majorTickMark val="none"/>
        <c:tickLblPos val="nextTo"/>
        <c:crossAx val="96248576"/>
        <c:crosses val="autoZero"/>
        <c:auto val="1"/>
        <c:lblAlgn val="ctr"/>
        <c:lblOffset val="100"/>
      </c:catAx>
      <c:valAx>
        <c:axId val="96248576"/>
        <c:scaling>
          <c:orientation val="minMax"/>
        </c:scaling>
        <c:delete val="1"/>
        <c:axPos val="l"/>
        <c:numFmt formatCode="General" sourceLinked="1"/>
        <c:tickLblPos val="nextTo"/>
        <c:crossAx val="962385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Занятость детей 1 «А» </a:t>
            </a:r>
            <a:r>
              <a:rPr lang="ru-RU" sz="3200" dirty="0" err="1" smtClean="0">
                <a:solidFill>
                  <a:schemeClr val="accent1">
                    <a:lumMod val="50000"/>
                  </a:schemeClr>
                </a:solidFill>
              </a:rPr>
              <a:t>кл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aseline="0" dirty="0" smtClean="0">
                <a:solidFill>
                  <a:schemeClr val="accent1">
                    <a:lumMod val="50000"/>
                  </a:schemeClr>
                </a:solidFill>
              </a:rPr>
              <a:t> во внеурочной деятельности 2012-2013 год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c:rich>
      </c:tx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howCatName val="1"/>
            <c:showPercent val="1"/>
          </c:dLbls>
          <c:cat>
            <c:strRef>
              <c:f>Лист1!$A$2:$A$10</c:f>
              <c:strCache>
                <c:ptCount val="8"/>
                <c:pt idx="0">
                  <c:v>ДДТ</c:v>
                </c:pt>
                <c:pt idx="1">
                  <c:v>ДДТ (ГПД)</c:v>
                </c:pt>
                <c:pt idx="2">
                  <c:v>РДК</c:v>
                </c:pt>
                <c:pt idx="3">
                  <c:v>ДЮСШ</c:v>
                </c:pt>
                <c:pt idx="4">
                  <c:v>ЛЕГО</c:v>
                </c:pt>
                <c:pt idx="5">
                  <c:v>"Лучик"</c:v>
                </c:pt>
                <c:pt idx="6">
                  <c:v>"Развивай-ка"</c:v>
                </c:pt>
                <c:pt idx="7">
                  <c:v>Весёлые нотки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3</c:v>
                </c:pt>
                <c:pt idx="1">
                  <c:v>16</c:v>
                </c:pt>
                <c:pt idx="2">
                  <c:v>3</c:v>
                </c:pt>
                <c:pt idx="3">
                  <c:v>5</c:v>
                </c:pt>
                <c:pt idx="4">
                  <c:v>25</c:v>
                </c:pt>
                <c:pt idx="5">
                  <c:v>25</c:v>
                </c:pt>
                <c:pt idx="6">
                  <c:v>16</c:v>
                </c:pt>
                <c:pt idx="7">
                  <c:v>16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77443C-21F6-4C25-AE95-E674DBD60FEC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74DD6D-706E-4E4B-8C2F-BCCD7E48F75E}">
      <dgm:prSet phldrT="[Текст]" custT="1"/>
      <dgm:spPr/>
      <dgm:t>
        <a:bodyPr/>
        <a:lstStyle/>
        <a:p>
          <a:r>
            <a:rPr lang="ru-RU" sz="1400" dirty="0" smtClean="0"/>
            <a:t>1.ОУ использует</a:t>
          </a:r>
        </a:p>
        <a:p>
          <a:r>
            <a:rPr lang="ru-RU" sz="1400" dirty="0" smtClean="0"/>
            <a:t>только свои ресурсы </a:t>
          </a:r>
          <a:endParaRPr lang="ru-RU" sz="1400" dirty="0"/>
        </a:p>
      </dgm:t>
    </dgm:pt>
    <dgm:pt modelId="{254DB816-88B1-4466-8B37-2CD73EB5F5E5}" type="parTrans" cxnId="{6BE33F0B-7256-4430-B979-0952428FE97B}">
      <dgm:prSet/>
      <dgm:spPr/>
      <dgm:t>
        <a:bodyPr/>
        <a:lstStyle/>
        <a:p>
          <a:endParaRPr lang="ru-RU"/>
        </a:p>
      </dgm:t>
    </dgm:pt>
    <dgm:pt modelId="{15BE1F04-BAF0-442B-BB1C-96FF63762695}" type="sibTrans" cxnId="{6BE33F0B-7256-4430-B979-0952428FE97B}">
      <dgm:prSet/>
      <dgm:spPr/>
      <dgm:t>
        <a:bodyPr/>
        <a:lstStyle/>
        <a:p>
          <a:endParaRPr lang="ru-RU"/>
        </a:p>
      </dgm:t>
    </dgm:pt>
    <dgm:pt modelId="{68824A72-7379-430D-98A9-C624BEC3D419}">
      <dgm:prSet phldrT="[Текст]"/>
      <dgm:spPr/>
      <dgm:t>
        <a:bodyPr/>
        <a:lstStyle/>
        <a:p>
          <a:r>
            <a:rPr lang="ru-RU" dirty="0" err="1" smtClean="0"/>
            <a:t>мономодель</a:t>
          </a:r>
          <a:endParaRPr lang="ru-RU" dirty="0"/>
        </a:p>
      </dgm:t>
    </dgm:pt>
    <dgm:pt modelId="{D1833BC6-F403-4610-8FF3-B96ABE053F01}" type="parTrans" cxnId="{F8FEDE3B-EC44-4D01-9F52-1E6FC4DE97E9}">
      <dgm:prSet/>
      <dgm:spPr/>
      <dgm:t>
        <a:bodyPr/>
        <a:lstStyle/>
        <a:p>
          <a:endParaRPr lang="ru-RU"/>
        </a:p>
      </dgm:t>
    </dgm:pt>
    <dgm:pt modelId="{AFAEE9C9-988D-48F2-9435-606076F58CBA}" type="sibTrans" cxnId="{F8FEDE3B-EC44-4D01-9F52-1E6FC4DE97E9}">
      <dgm:prSet/>
      <dgm:spPr/>
      <dgm:t>
        <a:bodyPr/>
        <a:lstStyle/>
        <a:p>
          <a:endParaRPr lang="ru-RU"/>
        </a:p>
      </dgm:t>
    </dgm:pt>
    <dgm:pt modelId="{2D90600C-ECB3-4721-B61F-914AA32A12F0}">
      <dgm:prSet phldrT="[Текст]"/>
      <dgm:spPr/>
      <dgm:t>
        <a:bodyPr/>
        <a:lstStyle/>
        <a:p>
          <a:r>
            <a:rPr lang="ru-RU" dirty="0" smtClean="0"/>
            <a:t>корпоративная</a:t>
          </a:r>
          <a:endParaRPr lang="ru-RU" dirty="0"/>
        </a:p>
      </dgm:t>
    </dgm:pt>
    <dgm:pt modelId="{62C14046-1278-4939-80EF-2307C46C0E82}" type="parTrans" cxnId="{B7BD5337-4137-490E-A050-06E41A15D952}">
      <dgm:prSet/>
      <dgm:spPr/>
      <dgm:t>
        <a:bodyPr/>
        <a:lstStyle/>
        <a:p>
          <a:endParaRPr lang="ru-RU"/>
        </a:p>
      </dgm:t>
    </dgm:pt>
    <dgm:pt modelId="{8729C11C-A784-41BF-B2C8-A2F9B06CCEC2}" type="sibTrans" cxnId="{B7BD5337-4137-490E-A050-06E41A15D952}">
      <dgm:prSet/>
      <dgm:spPr/>
      <dgm:t>
        <a:bodyPr/>
        <a:lstStyle/>
        <a:p>
          <a:endParaRPr lang="ru-RU"/>
        </a:p>
      </dgm:t>
    </dgm:pt>
    <dgm:pt modelId="{9D95D300-17C8-4E6F-945B-8E10EFFE0A79}">
      <dgm:prSet phldrT="[Текст]" custT="1"/>
      <dgm:spPr/>
      <dgm:t>
        <a:bodyPr/>
        <a:lstStyle/>
        <a:p>
          <a:r>
            <a:rPr lang="ru-RU" sz="1400" dirty="0" smtClean="0"/>
            <a:t>2.ОУ привлекает специалистов</a:t>
          </a:r>
          <a:endParaRPr lang="ru-RU" sz="1400" dirty="0"/>
        </a:p>
      </dgm:t>
    </dgm:pt>
    <dgm:pt modelId="{6F196D56-ED13-4966-805C-D21AE9054805}" type="parTrans" cxnId="{63B45682-9A1E-4F49-B31C-ECD978312DA2}">
      <dgm:prSet/>
      <dgm:spPr/>
      <dgm:t>
        <a:bodyPr/>
        <a:lstStyle/>
        <a:p>
          <a:endParaRPr lang="ru-RU"/>
        </a:p>
      </dgm:t>
    </dgm:pt>
    <dgm:pt modelId="{12B7A31E-5C59-41DB-8651-987E49A17782}" type="sibTrans" cxnId="{63B45682-9A1E-4F49-B31C-ECD978312DA2}">
      <dgm:prSet/>
      <dgm:spPr/>
      <dgm:t>
        <a:bodyPr/>
        <a:lstStyle/>
        <a:p>
          <a:endParaRPr lang="ru-RU"/>
        </a:p>
      </dgm:t>
    </dgm:pt>
    <dgm:pt modelId="{FBA2372A-1C3B-4713-97F6-D33432A0BD99}">
      <dgm:prSet phldrT="[Текст]"/>
      <dgm:spPr/>
      <dgm:t>
        <a:bodyPr/>
        <a:lstStyle/>
        <a:p>
          <a:r>
            <a:rPr lang="ru-RU" dirty="0" smtClean="0"/>
            <a:t>Другие ОУ</a:t>
          </a:r>
          <a:endParaRPr lang="ru-RU" dirty="0"/>
        </a:p>
      </dgm:t>
    </dgm:pt>
    <dgm:pt modelId="{4CF7CA7A-E923-4057-9AE1-8B21687B1330}" type="parTrans" cxnId="{D77D3370-63A8-44ED-AB95-B4B514176CCC}">
      <dgm:prSet/>
      <dgm:spPr/>
      <dgm:t>
        <a:bodyPr/>
        <a:lstStyle/>
        <a:p>
          <a:endParaRPr lang="ru-RU"/>
        </a:p>
      </dgm:t>
    </dgm:pt>
    <dgm:pt modelId="{73E61122-92E2-46AC-82B6-31AF6D9284B5}" type="sibTrans" cxnId="{D77D3370-63A8-44ED-AB95-B4B514176CCC}">
      <dgm:prSet/>
      <dgm:spPr/>
      <dgm:t>
        <a:bodyPr/>
        <a:lstStyle/>
        <a:p>
          <a:endParaRPr lang="ru-RU"/>
        </a:p>
      </dgm:t>
    </dgm:pt>
    <dgm:pt modelId="{4B0BD34E-6C23-41A8-8A59-9DD2D4EAF550}">
      <dgm:prSet phldrT="[Текст]"/>
      <dgm:spPr/>
      <dgm:t>
        <a:bodyPr/>
        <a:lstStyle/>
        <a:p>
          <a:r>
            <a:rPr lang="ru-RU" dirty="0" smtClean="0"/>
            <a:t>УДОД</a:t>
          </a:r>
          <a:endParaRPr lang="ru-RU" dirty="0"/>
        </a:p>
      </dgm:t>
    </dgm:pt>
    <dgm:pt modelId="{6B1BD58B-341C-495F-93CE-9A94BC8EF89D}" type="parTrans" cxnId="{A55C25CB-F53F-48D1-BF35-ED9D1BC6BD2C}">
      <dgm:prSet/>
      <dgm:spPr/>
      <dgm:t>
        <a:bodyPr/>
        <a:lstStyle/>
        <a:p>
          <a:endParaRPr lang="ru-RU"/>
        </a:p>
      </dgm:t>
    </dgm:pt>
    <dgm:pt modelId="{EB37BF65-7A4A-4FEA-B869-00D1B71113F4}" type="sibTrans" cxnId="{A55C25CB-F53F-48D1-BF35-ED9D1BC6BD2C}">
      <dgm:prSet/>
      <dgm:spPr/>
      <dgm:t>
        <a:bodyPr/>
        <a:lstStyle/>
        <a:p>
          <a:endParaRPr lang="ru-RU"/>
        </a:p>
      </dgm:t>
    </dgm:pt>
    <dgm:pt modelId="{3E625CE2-9000-4D08-B661-EF88165B5692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400" dirty="0" smtClean="0"/>
            <a:t>3.ОУ объединяет свои </a:t>
          </a:r>
        </a:p>
        <a:p>
          <a:r>
            <a:rPr lang="ru-RU" sz="1400" dirty="0" smtClean="0"/>
            <a:t>ресурсы и УДО</a:t>
          </a:r>
          <a:endParaRPr lang="ru-RU" sz="1400" dirty="0"/>
        </a:p>
      </dgm:t>
    </dgm:pt>
    <dgm:pt modelId="{8C7DB8C5-B706-4B5F-BF38-615839728093}" type="parTrans" cxnId="{BFA82C86-B53F-4FC7-B5F1-B0E5C517CF3A}">
      <dgm:prSet/>
      <dgm:spPr/>
      <dgm:t>
        <a:bodyPr/>
        <a:lstStyle/>
        <a:p>
          <a:endParaRPr lang="ru-RU"/>
        </a:p>
      </dgm:t>
    </dgm:pt>
    <dgm:pt modelId="{54D01BDB-9DA3-4D17-8393-CCE73AB8663F}" type="sibTrans" cxnId="{BFA82C86-B53F-4FC7-B5F1-B0E5C517CF3A}">
      <dgm:prSet/>
      <dgm:spPr/>
      <dgm:t>
        <a:bodyPr/>
        <a:lstStyle/>
        <a:p>
          <a:endParaRPr lang="ru-RU"/>
        </a:p>
      </dgm:t>
    </dgm:pt>
    <dgm:pt modelId="{70A664FB-AD02-4400-99A8-3F73356F4C26}">
      <dgm:prSet phldrT="[Текст]"/>
      <dgm:spPr/>
      <dgm:t>
        <a:bodyPr/>
        <a:lstStyle/>
        <a:p>
          <a:r>
            <a:rPr lang="ru-RU" dirty="0" smtClean="0"/>
            <a:t>Школа продлённого дня</a:t>
          </a:r>
          <a:endParaRPr lang="ru-RU" dirty="0"/>
        </a:p>
      </dgm:t>
    </dgm:pt>
    <dgm:pt modelId="{7EE3B54B-3038-4E8D-BDC3-7243B81F2C00}" type="parTrans" cxnId="{8C8D7067-C3F3-4CF5-A60A-18119E7303DD}">
      <dgm:prSet/>
      <dgm:spPr/>
      <dgm:t>
        <a:bodyPr/>
        <a:lstStyle/>
        <a:p>
          <a:endParaRPr lang="ru-RU"/>
        </a:p>
      </dgm:t>
    </dgm:pt>
    <dgm:pt modelId="{3163A7A5-6F7E-4B2A-AA51-76334D2F13FD}" type="sibTrans" cxnId="{8C8D7067-C3F3-4CF5-A60A-18119E7303DD}">
      <dgm:prSet/>
      <dgm:spPr/>
      <dgm:t>
        <a:bodyPr/>
        <a:lstStyle/>
        <a:p>
          <a:endParaRPr lang="ru-RU"/>
        </a:p>
      </dgm:t>
    </dgm:pt>
    <dgm:pt modelId="{7E97C3F5-6029-4583-9C80-9A7D1D755F8A}" type="pres">
      <dgm:prSet presAssocID="{5577443C-21F6-4C25-AE95-E674DBD60FE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F1FD8E3-7CF8-489A-A2B4-5CBE18BF44E6}" type="pres">
      <dgm:prSet presAssocID="{C174DD6D-706E-4E4B-8C2F-BCCD7E48F75E}" presName="composite" presStyleCnt="0"/>
      <dgm:spPr/>
    </dgm:pt>
    <dgm:pt modelId="{B4452C36-2FC3-44D5-89FE-44D11F39109E}" type="pres">
      <dgm:prSet presAssocID="{C174DD6D-706E-4E4B-8C2F-BCCD7E48F75E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92EC52-9DFF-429D-B220-037571F7692B}" type="pres">
      <dgm:prSet presAssocID="{C174DD6D-706E-4E4B-8C2F-BCCD7E48F75E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EE9435-DA1B-49C9-B5E5-85972B330693}" type="pres">
      <dgm:prSet presAssocID="{15BE1F04-BAF0-442B-BB1C-96FF63762695}" presName="space" presStyleCnt="0"/>
      <dgm:spPr/>
    </dgm:pt>
    <dgm:pt modelId="{CCFA83F8-9A34-4A2C-ADB5-E00692BB3765}" type="pres">
      <dgm:prSet presAssocID="{9D95D300-17C8-4E6F-945B-8E10EFFE0A79}" presName="composite" presStyleCnt="0"/>
      <dgm:spPr/>
    </dgm:pt>
    <dgm:pt modelId="{D045C071-B025-47A0-88D0-080A2717AAFC}" type="pres">
      <dgm:prSet presAssocID="{9D95D300-17C8-4E6F-945B-8E10EFFE0A7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BC1D61-E676-45DA-8304-CBF075B7754E}" type="pres">
      <dgm:prSet presAssocID="{9D95D300-17C8-4E6F-945B-8E10EFFE0A79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889ECC-1CDB-427C-9C73-45A12D6D6488}" type="pres">
      <dgm:prSet presAssocID="{12B7A31E-5C59-41DB-8651-987E49A17782}" presName="space" presStyleCnt="0"/>
      <dgm:spPr/>
    </dgm:pt>
    <dgm:pt modelId="{5CA44CEE-C898-42FB-A370-0DC3D2AA8E73}" type="pres">
      <dgm:prSet presAssocID="{3E625CE2-9000-4D08-B661-EF88165B5692}" presName="composite" presStyleCnt="0"/>
      <dgm:spPr/>
    </dgm:pt>
    <dgm:pt modelId="{4D0DA8D7-F023-44E8-A60B-F16F02445E1D}" type="pres">
      <dgm:prSet presAssocID="{3E625CE2-9000-4D08-B661-EF88165B5692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FCD595-371E-4EC9-A4AC-6514CBB618C2}" type="pres">
      <dgm:prSet presAssocID="{3E625CE2-9000-4D08-B661-EF88165B5692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534BFBE-61AB-436F-A4AF-6BEB8DCCEA14}" type="presOf" srcId="{5577443C-21F6-4C25-AE95-E674DBD60FEC}" destId="{7E97C3F5-6029-4583-9C80-9A7D1D755F8A}" srcOrd="0" destOrd="0" presId="urn:microsoft.com/office/officeart/2005/8/layout/hList1"/>
    <dgm:cxn modelId="{6BE33F0B-7256-4430-B979-0952428FE97B}" srcId="{5577443C-21F6-4C25-AE95-E674DBD60FEC}" destId="{C174DD6D-706E-4E4B-8C2F-BCCD7E48F75E}" srcOrd="0" destOrd="0" parTransId="{254DB816-88B1-4466-8B37-2CD73EB5F5E5}" sibTransId="{15BE1F04-BAF0-442B-BB1C-96FF63762695}"/>
    <dgm:cxn modelId="{4742D7A6-85BA-4DB8-9BAA-9CA319FF87DC}" type="presOf" srcId="{4B0BD34E-6C23-41A8-8A59-9DD2D4EAF550}" destId="{03BC1D61-E676-45DA-8304-CBF075B7754E}" srcOrd="0" destOrd="1" presId="urn:microsoft.com/office/officeart/2005/8/layout/hList1"/>
    <dgm:cxn modelId="{BFA82C86-B53F-4FC7-B5F1-B0E5C517CF3A}" srcId="{5577443C-21F6-4C25-AE95-E674DBD60FEC}" destId="{3E625CE2-9000-4D08-B661-EF88165B5692}" srcOrd="2" destOrd="0" parTransId="{8C7DB8C5-B706-4B5F-BF38-615839728093}" sibTransId="{54D01BDB-9DA3-4D17-8393-CCE73AB8663F}"/>
    <dgm:cxn modelId="{8C8D7067-C3F3-4CF5-A60A-18119E7303DD}" srcId="{3E625CE2-9000-4D08-B661-EF88165B5692}" destId="{70A664FB-AD02-4400-99A8-3F73356F4C26}" srcOrd="0" destOrd="0" parTransId="{7EE3B54B-3038-4E8D-BDC3-7243B81F2C00}" sibTransId="{3163A7A5-6F7E-4B2A-AA51-76334D2F13FD}"/>
    <dgm:cxn modelId="{E8660641-CC99-4402-8430-F60D055ECCE9}" type="presOf" srcId="{C174DD6D-706E-4E4B-8C2F-BCCD7E48F75E}" destId="{B4452C36-2FC3-44D5-89FE-44D11F39109E}" srcOrd="0" destOrd="0" presId="urn:microsoft.com/office/officeart/2005/8/layout/hList1"/>
    <dgm:cxn modelId="{834EE36C-D70B-4EBC-9069-F52BC645950E}" type="presOf" srcId="{FBA2372A-1C3B-4713-97F6-D33432A0BD99}" destId="{03BC1D61-E676-45DA-8304-CBF075B7754E}" srcOrd="0" destOrd="0" presId="urn:microsoft.com/office/officeart/2005/8/layout/hList1"/>
    <dgm:cxn modelId="{7619C86E-94CD-4F54-A7EC-397821F25FD9}" type="presOf" srcId="{2D90600C-ECB3-4721-B61F-914AA32A12F0}" destId="{9F92EC52-9DFF-429D-B220-037571F7692B}" srcOrd="0" destOrd="1" presId="urn:microsoft.com/office/officeart/2005/8/layout/hList1"/>
    <dgm:cxn modelId="{C78FA121-EF22-474C-BA86-BA1FEA8D5694}" type="presOf" srcId="{3E625CE2-9000-4D08-B661-EF88165B5692}" destId="{4D0DA8D7-F023-44E8-A60B-F16F02445E1D}" srcOrd="0" destOrd="0" presId="urn:microsoft.com/office/officeart/2005/8/layout/hList1"/>
    <dgm:cxn modelId="{F891336E-925D-49BF-B110-8B6ED624C68F}" type="presOf" srcId="{70A664FB-AD02-4400-99A8-3F73356F4C26}" destId="{B4FCD595-371E-4EC9-A4AC-6514CBB618C2}" srcOrd="0" destOrd="0" presId="urn:microsoft.com/office/officeart/2005/8/layout/hList1"/>
    <dgm:cxn modelId="{1417C63D-6A91-481E-AE98-D29EBD634C45}" type="presOf" srcId="{68824A72-7379-430D-98A9-C624BEC3D419}" destId="{9F92EC52-9DFF-429D-B220-037571F7692B}" srcOrd="0" destOrd="0" presId="urn:microsoft.com/office/officeart/2005/8/layout/hList1"/>
    <dgm:cxn modelId="{A55C25CB-F53F-48D1-BF35-ED9D1BC6BD2C}" srcId="{9D95D300-17C8-4E6F-945B-8E10EFFE0A79}" destId="{4B0BD34E-6C23-41A8-8A59-9DD2D4EAF550}" srcOrd="1" destOrd="0" parTransId="{6B1BD58B-341C-495F-93CE-9A94BC8EF89D}" sibTransId="{EB37BF65-7A4A-4FEA-B869-00D1B71113F4}"/>
    <dgm:cxn modelId="{63B45682-9A1E-4F49-B31C-ECD978312DA2}" srcId="{5577443C-21F6-4C25-AE95-E674DBD60FEC}" destId="{9D95D300-17C8-4E6F-945B-8E10EFFE0A79}" srcOrd="1" destOrd="0" parTransId="{6F196D56-ED13-4966-805C-D21AE9054805}" sibTransId="{12B7A31E-5C59-41DB-8651-987E49A17782}"/>
    <dgm:cxn modelId="{F8FEDE3B-EC44-4D01-9F52-1E6FC4DE97E9}" srcId="{C174DD6D-706E-4E4B-8C2F-BCCD7E48F75E}" destId="{68824A72-7379-430D-98A9-C624BEC3D419}" srcOrd="0" destOrd="0" parTransId="{D1833BC6-F403-4610-8FF3-B96ABE053F01}" sibTransId="{AFAEE9C9-988D-48F2-9435-606076F58CBA}"/>
    <dgm:cxn modelId="{55C8B0CC-8749-48A1-894B-7C956943226D}" type="presOf" srcId="{9D95D300-17C8-4E6F-945B-8E10EFFE0A79}" destId="{D045C071-B025-47A0-88D0-080A2717AAFC}" srcOrd="0" destOrd="0" presId="urn:microsoft.com/office/officeart/2005/8/layout/hList1"/>
    <dgm:cxn modelId="{D77D3370-63A8-44ED-AB95-B4B514176CCC}" srcId="{9D95D300-17C8-4E6F-945B-8E10EFFE0A79}" destId="{FBA2372A-1C3B-4713-97F6-D33432A0BD99}" srcOrd="0" destOrd="0" parTransId="{4CF7CA7A-E923-4057-9AE1-8B21687B1330}" sibTransId="{73E61122-92E2-46AC-82B6-31AF6D9284B5}"/>
    <dgm:cxn modelId="{B7BD5337-4137-490E-A050-06E41A15D952}" srcId="{C174DD6D-706E-4E4B-8C2F-BCCD7E48F75E}" destId="{2D90600C-ECB3-4721-B61F-914AA32A12F0}" srcOrd="1" destOrd="0" parTransId="{62C14046-1278-4939-80EF-2307C46C0E82}" sibTransId="{8729C11C-A784-41BF-B2C8-A2F9B06CCEC2}"/>
    <dgm:cxn modelId="{42593D5F-604D-452D-B3A3-0B9F8F6E6D4A}" type="presParOf" srcId="{7E97C3F5-6029-4583-9C80-9A7D1D755F8A}" destId="{0F1FD8E3-7CF8-489A-A2B4-5CBE18BF44E6}" srcOrd="0" destOrd="0" presId="urn:microsoft.com/office/officeart/2005/8/layout/hList1"/>
    <dgm:cxn modelId="{A42F8522-31FE-40EF-B798-E3062EC09AE0}" type="presParOf" srcId="{0F1FD8E3-7CF8-489A-A2B4-5CBE18BF44E6}" destId="{B4452C36-2FC3-44D5-89FE-44D11F39109E}" srcOrd="0" destOrd="0" presId="urn:microsoft.com/office/officeart/2005/8/layout/hList1"/>
    <dgm:cxn modelId="{2A21DBFB-48D5-40D2-8567-2F238AF90FF6}" type="presParOf" srcId="{0F1FD8E3-7CF8-489A-A2B4-5CBE18BF44E6}" destId="{9F92EC52-9DFF-429D-B220-037571F7692B}" srcOrd="1" destOrd="0" presId="urn:microsoft.com/office/officeart/2005/8/layout/hList1"/>
    <dgm:cxn modelId="{AAB5B0E6-1C04-4B20-8AC3-39F5649FC1E8}" type="presParOf" srcId="{7E97C3F5-6029-4583-9C80-9A7D1D755F8A}" destId="{EDEE9435-DA1B-49C9-B5E5-85972B330693}" srcOrd="1" destOrd="0" presId="urn:microsoft.com/office/officeart/2005/8/layout/hList1"/>
    <dgm:cxn modelId="{9ECD99B3-249F-4A0C-AF85-FAB7AE8EBBDB}" type="presParOf" srcId="{7E97C3F5-6029-4583-9C80-9A7D1D755F8A}" destId="{CCFA83F8-9A34-4A2C-ADB5-E00692BB3765}" srcOrd="2" destOrd="0" presId="urn:microsoft.com/office/officeart/2005/8/layout/hList1"/>
    <dgm:cxn modelId="{F46D92E0-E3D2-4CAA-A96E-C8F0CE56E909}" type="presParOf" srcId="{CCFA83F8-9A34-4A2C-ADB5-E00692BB3765}" destId="{D045C071-B025-47A0-88D0-080A2717AAFC}" srcOrd="0" destOrd="0" presId="urn:microsoft.com/office/officeart/2005/8/layout/hList1"/>
    <dgm:cxn modelId="{61247BCF-A851-4BA7-B534-6814BB583D72}" type="presParOf" srcId="{CCFA83F8-9A34-4A2C-ADB5-E00692BB3765}" destId="{03BC1D61-E676-45DA-8304-CBF075B7754E}" srcOrd="1" destOrd="0" presId="urn:microsoft.com/office/officeart/2005/8/layout/hList1"/>
    <dgm:cxn modelId="{C3FBB8A6-0B73-4327-BCDF-198149546ED1}" type="presParOf" srcId="{7E97C3F5-6029-4583-9C80-9A7D1D755F8A}" destId="{7C889ECC-1CDB-427C-9C73-45A12D6D6488}" srcOrd="3" destOrd="0" presId="urn:microsoft.com/office/officeart/2005/8/layout/hList1"/>
    <dgm:cxn modelId="{42113666-0BC7-43F8-8881-5962504B76C5}" type="presParOf" srcId="{7E97C3F5-6029-4583-9C80-9A7D1D755F8A}" destId="{5CA44CEE-C898-42FB-A370-0DC3D2AA8E73}" srcOrd="4" destOrd="0" presId="urn:microsoft.com/office/officeart/2005/8/layout/hList1"/>
    <dgm:cxn modelId="{5ECD503B-296D-49CB-A23A-3883F7E11ED1}" type="presParOf" srcId="{5CA44CEE-C898-42FB-A370-0DC3D2AA8E73}" destId="{4D0DA8D7-F023-44E8-A60B-F16F02445E1D}" srcOrd="0" destOrd="0" presId="urn:microsoft.com/office/officeart/2005/8/layout/hList1"/>
    <dgm:cxn modelId="{D63C9BCE-E99F-4C9F-B34B-BBE0BD17F63E}" type="presParOf" srcId="{5CA44CEE-C898-42FB-A370-0DC3D2AA8E73}" destId="{B4FCD595-371E-4EC9-A4AC-6514CBB618C2}" srcOrd="1" destOrd="0" presId="urn:microsoft.com/office/officeart/2005/8/layout/h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17161E-2286-475E-9C2A-A2215249452F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D83AB2-A2FC-48F9-826D-0E7B156EC4AD}">
      <dgm:prSet phldrT="[Текст]" custT="1"/>
      <dgm:spPr/>
      <dgm:t>
        <a:bodyPr/>
        <a:lstStyle/>
        <a:p>
          <a:r>
            <a:rPr lang="ru-RU" sz="2800" dirty="0" smtClean="0"/>
            <a:t>общекультурное</a:t>
          </a:r>
          <a:endParaRPr lang="ru-RU" sz="2800" dirty="0"/>
        </a:p>
      </dgm:t>
    </dgm:pt>
    <dgm:pt modelId="{6F6AE840-42C5-4526-A958-B5EE461CB260}" type="parTrans" cxnId="{401E23FC-FD38-47BC-9B89-E7E96D6DB488}">
      <dgm:prSet/>
      <dgm:spPr/>
      <dgm:t>
        <a:bodyPr/>
        <a:lstStyle/>
        <a:p>
          <a:endParaRPr lang="ru-RU"/>
        </a:p>
      </dgm:t>
    </dgm:pt>
    <dgm:pt modelId="{3C8EA94A-4629-4F0D-8287-897E38790A79}" type="sibTrans" cxnId="{401E23FC-FD38-47BC-9B89-E7E96D6DB488}">
      <dgm:prSet/>
      <dgm:spPr/>
      <dgm:t>
        <a:bodyPr/>
        <a:lstStyle/>
        <a:p>
          <a:endParaRPr lang="ru-RU"/>
        </a:p>
      </dgm:t>
    </dgm:pt>
    <dgm:pt modelId="{710C25A2-E090-4B8A-9ABD-E0D5D625004E}">
      <dgm:prSet custT="1"/>
      <dgm:spPr/>
      <dgm:t>
        <a:bodyPr/>
        <a:lstStyle/>
        <a:p>
          <a:r>
            <a:rPr lang="ru-RU" sz="2400" dirty="0" smtClean="0"/>
            <a:t>спортивно-оздоровительное</a:t>
          </a:r>
          <a:endParaRPr lang="ru-RU" sz="2400" dirty="0"/>
        </a:p>
      </dgm:t>
    </dgm:pt>
    <dgm:pt modelId="{C1459467-1FF7-4859-933E-217254A51E0C}" type="parTrans" cxnId="{5F815678-8DC7-411E-9165-861A53246242}">
      <dgm:prSet/>
      <dgm:spPr/>
      <dgm:t>
        <a:bodyPr/>
        <a:lstStyle/>
        <a:p>
          <a:endParaRPr lang="ru-RU"/>
        </a:p>
      </dgm:t>
    </dgm:pt>
    <dgm:pt modelId="{EA7240F5-A4A1-4EFC-A65D-26FB755E807E}" type="sibTrans" cxnId="{5F815678-8DC7-411E-9165-861A53246242}">
      <dgm:prSet/>
      <dgm:spPr/>
      <dgm:t>
        <a:bodyPr/>
        <a:lstStyle/>
        <a:p>
          <a:endParaRPr lang="ru-RU"/>
        </a:p>
      </dgm:t>
    </dgm:pt>
    <dgm:pt modelId="{B37747F6-0D61-45EC-AF5D-D7BAFBA69601}">
      <dgm:prSet custT="1"/>
      <dgm:spPr/>
      <dgm:t>
        <a:bodyPr/>
        <a:lstStyle/>
        <a:p>
          <a:r>
            <a:rPr lang="ru-RU" sz="2800" dirty="0" smtClean="0"/>
            <a:t>духовно-нравственное</a:t>
          </a:r>
          <a:endParaRPr lang="ru-RU" sz="2800" dirty="0"/>
        </a:p>
      </dgm:t>
    </dgm:pt>
    <dgm:pt modelId="{74755053-CA71-43EB-985B-CDB76B252F69}" type="parTrans" cxnId="{CC557470-5896-4D7F-A48A-481C081D589F}">
      <dgm:prSet/>
      <dgm:spPr/>
      <dgm:t>
        <a:bodyPr/>
        <a:lstStyle/>
        <a:p>
          <a:endParaRPr lang="ru-RU"/>
        </a:p>
      </dgm:t>
    </dgm:pt>
    <dgm:pt modelId="{01B42A5A-6BC4-43D7-BEA8-7FDA2BD80779}" type="sibTrans" cxnId="{CC557470-5896-4D7F-A48A-481C081D589F}">
      <dgm:prSet/>
      <dgm:spPr/>
      <dgm:t>
        <a:bodyPr/>
        <a:lstStyle/>
        <a:p>
          <a:endParaRPr lang="ru-RU"/>
        </a:p>
      </dgm:t>
    </dgm:pt>
    <dgm:pt modelId="{2B7423E9-B766-48F8-A9EE-43AC40762644}">
      <dgm:prSet custT="1"/>
      <dgm:spPr/>
      <dgm:t>
        <a:bodyPr/>
        <a:lstStyle/>
        <a:p>
          <a:r>
            <a:rPr lang="ru-RU" sz="2800" dirty="0" smtClean="0"/>
            <a:t>социальное</a:t>
          </a:r>
          <a:endParaRPr lang="ru-RU" sz="2800" dirty="0"/>
        </a:p>
      </dgm:t>
    </dgm:pt>
    <dgm:pt modelId="{50EA4872-9EC9-4799-957B-5FF5F31A647C}" type="parTrans" cxnId="{954C580F-9384-496F-B600-DE5C201599D9}">
      <dgm:prSet/>
      <dgm:spPr/>
      <dgm:t>
        <a:bodyPr/>
        <a:lstStyle/>
        <a:p>
          <a:endParaRPr lang="ru-RU"/>
        </a:p>
      </dgm:t>
    </dgm:pt>
    <dgm:pt modelId="{83F8414C-D0D1-425F-90D7-C273CDE5FA10}" type="sibTrans" cxnId="{954C580F-9384-496F-B600-DE5C201599D9}">
      <dgm:prSet/>
      <dgm:spPr/>
      <dgm:t>
        <a:bodyPr/>
        <a:lstStyle/>
        <a:p>
          <a:endParaRPr lang="ru-RU"/>
        </a:p>
      </dgm:t>
    </dgm:pt>
    <dgm:pt modelId="{64A24485-EBBA-4E04-9981-B27678EC0B8F}">
      <dgm:prSet custT="1"/>
      <dgm:spPr/>
      <dgm:t>
        <a:bodyPr/>
        <a:lstStyle/>
        <a:p>
          <a:r>
            <a:rPr lang="ru-RU" sz="2800" dirty="0" err="1" smtClean="0"/>
            <a:t>общеинтеллектуальное</a:t>
          </a:r>
          <a:r>
            <a:rPr lang="ru-RU" sz="2800" dirty="0" smtClean="0"/>
            <a:t>,</a:t>
          </a:r>
          <a:endParaRPr lang="ru-RU" sz="2800" dirty="0"/>
        </a:p>
      </dgm:t>
    </dgm:pt>
    <dgm:pt modelId="{E6BF48E5-BA92-4CC3-8D39-4A2898467DB7}" type="parTrans" cxnId="{435BA4BA-7519-4591-8A72-959C615B6793}">
      <dgm:prSet/>
      <dgm:spPr/>
      <dgm:t>
        <a:bodyPr/>
        <a:lstStyle/>
        <a:p>
          <a:endParaRPr lang="ru-RU"/>
        </a:p>
      </dgm:t>
    </dgm:pt>
    <dgm:pt modelId="{388A3EE8-FA4F-4C56-B77E-7442457C3682}" type="sibTrans" cxnId="{435BA4BA-7519-4591-8A72-959C615B6793}">
      <dgm:prSet/>
      <dgm:spPr/>
      <dgm:t>
        <a:bodyPr/>
        <a:lstStyle/>
        <a:p>
          <a:endParaRPr lang="ru-RU"/>
        </a:p>
      </dgm:t>
    </dgm:pt>
    <dgm:pt modelId="{0026D2E9-7ACB-468B-A765-0E7BC061F902}" type="pres">
      <dgm:prSet presAssocID="{2E17161E-2286-475E-9C2A-A2215249452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928186-6438-48E8-ACB8-53CFC3E8B749}" type="pres">
      <dgm:prSet presAssocID="{2E17161E-2286-475E-9C2A-A2215249452F}" presName="cycle" presStyleCnt="0"/>
      <dgm:spPr/>
    </dgm:pt>
    <dgm:pt modelId="{A9DEAA80-5011-434A-AB6B-A0A68AFF82BE}" type="pres">
      <dgm:prSet presAssocID="{64A24485-EBBA-4E04-9981-B27678EC0B8F}" presName="nodeFirstNode" presStyleLbl="node1" presStyleIdx="0" presStyleCnt="5" custScaleX="176078" custScaleY="1139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20D4E2-F896-474D-B8E9-D8BE2337CA45}" type="pres">
      <dgm:prSet presAssocID="{388A3EE8-FA4F-4C56-B77E-7442457C3682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6E562579-2318-49F9-8267-BAF626666D5E}" type="pres">
      <dgm:prSet presAssocID="{710C25A2-E090-4B8A-9ABD-E0D5D625004E}" presName="nodeFollowingNodes" presStyleLbl="node1" presStyleIdx="1" presStyleCnt="5" custScaleX="123814" custScaleY="138155" custRadScaleRad="99255" custRadScaleInc="43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AAC510-4A26-41A4-A93D-685D9F019FC3}" type="pres">
      <dgm:prSet presAssocID="{9AD83AB2-A2FC-48F9-826D-0E7B156EC4AD}" presName="nodeFollowingNodes" presStyleLbl="node1" presStyleIdx="2" presStyleCnt="5" custScaleX="137744" custScaleY="122287" custRadScaleRad="117024" custRadScaleInc="-215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52E84B-A211-4E7F-B15C-4726BEC10113}" type="pres">
      <dgm:prSet presAssocID="{B37747F6-0D61-45EC-AF5D-D7BAFBA69601}" presName="nodeFollowingNodes" presStyleLbl="node1" presStyleIdx="3" presStyleCnt="5" custScaleX="143209" custScaleY="121982" custRadScaleRad="124956" custRadScaleInc="236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723A2C-401E-4C1B-9CD1-F265A491ECA9}" type="pres">
      <dgm:prSet presAssocID="{2B7423E9-B766-48F8-A9EE-43AC40762644}" presName="nodeFollowingNodes" presStyleLbl="node1" presStyleIdx="4" presStyleCnt="5" custScaleX="136622" custScaleY="126468" custRadScaleRad="101898" custRadScaleInc="-79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E6C9E5-7F5B-4664-A7A3-1B3FFE0ED339}" type="presOf" srcId="{9AD83AB2-A2FC-48F9-826D-0E7B156EC4AD}" destId="{40AAC510-4A26-41A4-A93D-685D9F019FC3}" srcOrd="0" destOrd="0" presId="urn:microsoft.com/office/officeart/2005/8/layout/cycle3"/>
    <dgm:cxn modelId="{8F7A3ABC-50A3-4A26-B11B-DA110CF23DF5}" type="presOf" srcId="{64A24485-EBBA-4E04-9981-B27678EC0B8F}" destId="{A9DEAA80-5011-434A-AB6B-A0A68AFF82BE}" srcOrd="0" destOrd="0" presId="urn:microsoft.com/office/officeart/2005/8/layout/cycle3"/>
    <dgm:cxn modelId="{401E23FC-FD38-47BC-9B89-E7E96D6DB488}" srcId="{2E17161E-2286-475E-9C2A-A2215249452F}" destId="{9AD83AB2-A2FC-48F9-826D-0E7B156EC4AD}" srcOrd="2" destOrd="0" parTransId="{6F6AE840-42C5-4526-A958-B5EE461CB260}" sibTransId="{3C8EA94A-4629-4F0D-8287-897E38790A79}"/>
    <dgm:cxn modelId="{5F815678-8DC7-411E-9165-861A53246242}" srcId="{2E17161E-2286-475E-9C2A-A2215249452F}" destId="{710C25A2-E090-4B8A-9ABD-E0D5D625004E}" srcOrd="1" destOrd="0" parTransId="{C1459467-1FF7-4859-933E-217254A51E0C}" sibTransId="{EA7240F5-A4A1-4EFC-A65D-26FB755E807E}"/>
    <dgm:cxn modelId="{297A66A7-1B1C-416B-95A2-FA3E3024C31D}" type="presOf" srcId="{2E17161E-2286-475E-9C2A-A2215249452F}" destId="{0026D2E9-7ACB-468B-A765-0E7BC061F902}" srcOrd="0" destOrd="0" presId="urn:microsoft.com/office/officeart/2005/8/layout/cycle3"/>
    <dgm:cxn modelId="{D79D356E-5BBB-4921-8E4B-24562874B03D}" type="presOf" srcId="{2B7423E9-B766-48F8-A9EE-43AC40762644}" destId="{45723A2C-401E-4C1B-9CD1-F265A491ECA9}" srcOrd="0" destOrd="0" presId="urn:microsoft.com/office/officeart/2005/8/layout/cycle3"/>
    <dgm:cxn modelId="{C8232887-89E3-4346-9794-167581DF0935}" type="presOf" srcId="{710C25A2-E090-4B8A-9ABD-E0D5D625004E}" destId="{6E562579-2318-49F9-8267-BAF626666D5E}" srcOrd="0" destOrd="0" presId="urn:microsoft.com/office/officeart/2005/8/layout/cycle3"/>
    <dgm:cxn modelId="{8E560EDA-932C-4B22-BCAA-437E9C404493}" type="presOf" srcId="{388A3EE8-FA4F-4C56-B77E-7442457C3682}" destId="{7420D4E2-F896-474D-B8E9-D8BE2337CA45}" srcOrd="0" destOrd="0" presId="urn:microsoft.com/office/officeart/2005/8/layout/cycle3"/>
    <dgm:cxn modelId="{CC557470-5896-4D7F-A48A-481C081D589F}" srcId="{2E17161E-2286-475E-9C2A-A2215249452F}" destId="{B37747F6-0D61-45EC-AF5D-D7BAFBA69601}" srcOrd="3" destOrd="0" parTransId="{74755053-CA71-43EB-985B-CDB76B252F69}" sibTransId="{01B42A5A-6BC4-43D7-BEA8-7FDA2BD80779}"/>
    <dgm:cxn modelId="{435BA4BA-7519-4591-8A72-959C615B6793}" srcId="{2E17161E-2286-475E-9C2A-A2215249452F}" destId="{64A24485-EBBA-4E04-9981-B27678EC0B8F}" srcOrd="0" destOrd="0" parTransId="{E6BF48E5-BA92-4CC3-8D39-4A2898467DB7}" sibTransId="{388A3EE8-FA4F-4C56-B77E-7442457C3682}"/>
    <dgm:cxn modelId="{954C580F-9384-496F-B600-DE5C201599D9}" srcId="{2E17161E-2286-475E-9C2A-A2215249452F}" destId="{2B7423E9-B766-48F8-A9EE-43AC40762644}" srcOrd="4" destOrd="0" parTransId="{50EA4872-9EC9-4799-957B-5FF5F31A647C}" sibTransId="{83F8414C-D0D1-425F-90D7-C273CDE5FA10}"/>
    <dgm:cxn modelId="{B1C5C9B4-FFD6-4159-86FB-423F1EFA5991}" type="presOf" srcId="{B37747F6-0D61-45EC-AF5D-D7BAFBA69601}" destId="{E052E84B-A211-4E7F-B15C-4726BEC10113}" srcOrd="0" destOrd="0" presId="urn:microsoft.com/office/officeart/2005/8/layout/cycle3"/>
    <dgm:cxn modelId="{40F66B65-356E-4213-9F12-0B021CB71029}" type="presParOf" srcId="{0026D2E9-7ACB-468B-A765-0E7BC061F902}" destId="{AF928186-6438-48E8-ACB8-53CFC3E8B749}" srcOrd="0" destOrd="0" presId="urn:microsoft.com/office/officeart/2005/8/layout/cycle3"/>
    <dgm:cxn modelId="{C741223B-CF0E-4288-AB94-B8CA672B0E7D}" type="presParOf" srcId="{AF928186-6438-48E8-ACB8-53CFC3E8B749}" destId="{A9DEAA80-5011-434A-AB6B-A0A68AFF82BE}" srcOrd="0" destOrd="0" presId="urn:microsoft.com/office/officeart/2005/8/layout/cycle3"/>
    <dgm:cxn modelId="{3A5F2430-0D6E-4267-85FD-F80563355BCF}" type="presParOf" srcId="{AF928186-6438-48E8-ACB8-53CFC3E8B749}" destId="{7420D4E2-F896-474D-B8E9-D8BE2337CA45}" srcOrd="1" destOrd="0" presId="urn:microsoft.com/office/officeart/2005/8/layout/cycle3"/>
    <dgm:cxn modelId="{747E3FB7-158E-47BA-BE8F-188B1E4B9B62}" type="presParOf" srcId="{AF928186-6438-48E8-ACB8-53CFC3E8B749}" destId="{6E562579-2318-49F9-8267-BAF626666D5E}" srcOrd="2" destOrd="0" presId="urn:microsoft.com/office/officeart/2005/8/layout/cycle3"/>
    <dgm:cxn modelId="{DFDF43E6-237C-403F-B4C4-DB6B861A2C46}" type="presParOf" srcId="{AF928186-6438-48E8-ACB8-53CFC3E8B749}" destId="{40AAC510-4A26-41A4-A93D-685D9F019FC3}" srcOrd="3" destOrd="0" presId="urn:microsoft.com/office/officeart/2005/8/layout/cycle3"/>
    <dgm:cxn modelId="{813DA884-0C50-4F63-A4E3-52608B62BC4B}" type="presParOf" srcId="{AF928186-6438-48E8-ACB8-53CFC3E8B749}" destId="{E052E84B-A211-4E7F-B15C-4726BEC10113}" srcOrd="4" destOrd="0" presId="urn:microsoft.com/office/officeart/2005/8/layout/cycle3"/>
    <dgm:cxn modelId="{94E65101-CC85-476D-9E66-F39062635371}" type="presParOf" srcId="{AF928186-6438-48E8-ACB8-53CFC3E8B749}" destId="{45723A2C-401E-4C1B-9CD1-F265A491ECA9}" srcOrd="5" destOrd="0" presId="urn:microsoft.com/office/officeart/2005/8/layout/cycle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44D5EA8-5DDF-422C-944A-263277EFEEED}" type="doc">
      <dgm:prSet loTypeId="urn:microsoft.com/office/officeart/2005/8/layout/chevron2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B8439CD0-77BF-459D-8360-F1D60FD2B8BD}" type="pres">
      <dgm:prSet presAssocID="{F44D5EA8-5DDF-422C-944A-263277EFEEE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797EC26D-302E-436E-9DC5-984DE7E264B2}" type="presOf" srcId="{F44D5EA8-5DDF-422C-944A-263277EFEEED}" destId="{B8439CD0-77BF-459D-8360-F1D60FD2B8BD}" srcOrd="0" destOrd="0" presId="urn:microsoft.com/office/officeart/2005/8/layout/chevron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4A40118-09DD-4E2B-8248-7E86E6932A8C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4CDBCB-39E9-479D-AF27-661612501027}">
      <dgm:prSet custT="1"/>
      <dgm:spPr/>
      <dgm:t>
        <a:bodyPr/>
        <a:lstStyle/>
        <a:p>
          <a:r>
            <a:rPr lang="ru-RU" sz="2000" b="1" i="1" dirty="0" smtClean="0"/>
            <a:t>“Я, гражданин своей страны”</a:t>
          </a:r>
          <a:endParaRPr lang="ru-RU" sz="2000" b="1" dirty="0"/>
        </a:p>
      </dgm:t>
    </dgm:pt>
    <dgm:pt modelId="{2F87E266-FCE4-41AE-80A7-E598C30B6BCD}" type="parTrans" cxnId="{FFDE3C76-8518-440B-95C6-DD328EA519AA}">
      <dgm:prSet/>
      <dgm:spPr/>
      <dgm:t>
        <a:bodyPr/>
        <a:lstStyle/>
        <a:p>
          <a:endParaRPr lang="ru-RU"/>
        </a:p>
      </dgm:t>
    </dgm:pt>
    <dgm:pt modelId="{673B6F68-E9EF-4339-AA74-AACA8F29067B}" type="sibTrans" cxnId="{FFDE3C76-8518-440B-95C6-DD328EA519AA}">
      <dgm:prSet/>
      <dgm:spPr/>
      <dgm:t>
        <a:bodyPr/>
        <a:lstStyle/>
        <a:p>
          <a:endParaRPr lang="ru-RU"/>
        </a:p>
      </dgm:t>
    </dgm:pt>
    <dgm:pt modelId="{25AE185F-D303-4D1F-8341-910F502587DA}">
      <dgm:prSet custT="1"/>
      <dgm:spPr/>
      <dgm:t>
        <a:bodyPr/>
        <a:lstStyle/>
        <a:p>
          <a:r>
            <a:rPr lang="ru-RU" sz="2000" b="1" i="1" dirty="0" smtClean="0"/>
            <a:t>“Я и смысл жизни”</a:t>
          </a:r>
          <a:endParaRPr lang="ru-RU" sz="2000" b="1" dirty="0"/>
        </a:p>
      </dgm:t>
    </dgm:pt>
    <dgm:pt modelId="{3AA53AB6-2285-4EAE-9423-6D7C28E83708}" type="parTrans" cxnId="{BDCB1241-B621-42FE-B7D0-A0CD7A469D57}">
      <dgm:prSet/>
      <dgm:spPr/>
      <dgm:t>
        <a:bodyPr/>
        <a:lstStyle/>
        <a:p>
          <a:endParaRPr lang="ru-RU"/>
        </a:p>
      </dgm:t>
    </dgm:pt>
    <dgm:pt modelId="{B9171CFD-8654-4DB5-9A06-89C3AE2E4BDA}" type="sibTrans" cxnId="{BDCB1241-B621-42FE-B7D0-A0CD7A469D57}">
      <dgm:prSet/>
      <dgm:spPr/>
      <dgm:t>
        <a:bodyPr/>
        <a:lstStyle/>
        <a:p>
          <a:endParaRPr lang="ru-RU"/>
        </a:p>
      </dgm:t>
    </dgm:pt>
    <dgm:pt modelId="{DEFB8701-AF2C-4848-816E-BB8F6CD469FD}">
      <dgm:prSet custT="1"/>
      <dgm:spPr/>
      <dgm:t>
        <a:bodyPr/>
        <a:lstStyle/>
        <a:p>
          <a:r>
            <a:rPr lang="ru-RU" sz="2000" b="1" i="1" dirty="0" smtClean="0"/>
            <a:t>“Я и окружающий мир”</a:t>
          </a:r>
          <a:endParaRPr lang="ru-RU" sz="2000" b="1" dirty="0"/>
        </a:p>
      </dgm:t>
    </dgm:pt>
    <dgm:pt modelId="{8F2CB73F-DFA7-44A7-83D8-8B0EB9A09FA5}" type="parTrans" cxnId="{171228E5-221B-43F4-81A9-27DBA6F5243D}">
      <dgm:prSet/>
      <dgm:spPr/>
      <dgm:t>
        <a:bodyPr/>
        <a:lstStyle/>
        <a:p>
          <a:endParaRPr lang="ru-RU"/>
        </a:p>
      </dgm:t>
    </dgm:pt>
    <dgm:pt modelId="{81962547-7345-4017-A560-B755803682A6}" type="sibTrans" cxnId="{171228E5-221B-43F4-81A9-27DBA6F5243D}">
      <dgm:prSet/>
      <dgm:spPr/>
      <dgm:t>
        <a:bodyPr/>
        <a:lstStyle/>
        <a:p>
          <a:endParaRPr lang="ru-RU"/>
        </a:p>
      </dgm:t>
    </dgm:pt>
    <dgm:pt modelId="{982AC9DB-A641-41C8-910A-B27283B6B011}">
      <dgm:prSet custT="1"/>
      <dgm:spPr/>
      <dgm:t>
        <a:bodyPr/>
        <a:lstStyle/>
        <a:p>
          <a:r>
            <a:rPr lang="ru-RU" sz="2000" i="1" dirty="0" smtClean="0"/>
            <a:t>“Я и мое здоровье”.</a:t>
          </a:r>
          <a:endParaRPr lang="ru-RU" sz="2000" dirty="0"/>
        </a:p>
      </dgm:t>
    </dgm:pt>
    <dgm:pt modelId="{EB4C4F25-A7A2-40C7-8996-DD4885E07D30}" type="parTrans" cxnId="{67D875C1-D0E8-4BF9-8AAD-AE4B971A8ED8}">
      <dgm:prSet/>
      <dgm:spPr/>
      <dgm:t>
        <a:bodyPr/>
        <a:lstStyle/>
        <a:p>
          <a:endParaRPr lang="ru-RU"/>
        </a:p>
      </dgm:t>
    </dgm:pt>
    <dgm:pt modelId="{D23999D1-7F5F-412B-B598-0ABEC14CED7C}" type="sibTrans" cxnId="{67D875C1-D0E8-4BF9-8AAD-AE4B971A8ED8}">
      <dgm:prSet/>
      <dgm:spPr/>
      <dgm:t>
        <a:bodyPr/>
        <a:lstStyle/>
        <a:p>
          <a:endParaRPr lang="ru-RU"/>
        </a:p>
      </dgm:t>
    </dgm:pt>
    <dgm:pt modelId="{3ED54A3D-44F9-478D-BD69-FC3EB7C610F1}">
      <dgm:prSet custT="1"/>
      <dgm:spPr/>
      <dgm:t>
        <a:bodyPr/>
        <a:lstStyle/>
        <a:p>
          <a:r>
            <a:rPr lang="ru-RU" sz="2000" b="1" i="1" dirty="0" smtClean="0"/>
            <a:t>«Я и мой труд»</a:t>
          </a:r>
          <a:endParaRPr lang="ru-RU" sz="2000" b="1" dirty="0"/>
        </a:p>
      </dgm:t>
    </dgm:pt>
    <dgm:pt modelId="{330DC8C6-CECA-4C74-BE72-BA094FC12BC1}" type="parTrans" cxnId="{E2124E06-9CB5-4021-ABC0-A88E22433234}">
      <dgm:prSet/>
      <dgm:spPr/>
      <dgm:t>
        <a:bodyPr/>
        <a:lstStyle/>
        <a:p>
          <a:endParaRPr lang="ru-RU"/>
        </a:p>
      </dgm:t>
    </dgm:pt>
    <dgm:pt modelId="{028DDB5A-8941-4C33-99B9-B6E8E16D300A}" type="sibTrans" cxnId="{E2124E06-9CB5-4021-ABC0-A88E22433234}">
      <dgm:prSet/>
      <dgm:spPr/>
      <dgm:t>
        <a:bodyPr/>
        <a:lstStyle/>
        <a:p>
          <a:endParaRPr lang="ru-RU"/>
        </a:p>
      </dgm:t>
    </dgm:pt>
    <dgm:pt modelId="{9721FD2C-3FAD-405A-8DB9-C6E7FE5A0762}">
      <dgm:prSet custT="1"/>
      <dgm:spPr/>
      <dgm:t>
        <a:bodyPr/>
        <a:lstStyle/>
        <a:p>
          <a:r>
            <a:rPr lang="ru-RU" sz="2000" b="1" i="1" dirty="0" smtClean="0"/>
            <a:t>«Я среди красоты и гармонии» </a:t>
          </a:r>
          <a:endParaRPr lang="ru-RU" sz="2000" b="1" dirty="0"/>
        </a:p>
      </dgm:t>
    </dgm:pt>
    <dgm:pt modelId="{17B3F5E1-2A5F-49CB-BBD5-213131A144A8}" type="parTrans" cxnId="{968BD10D-67DE-41A2-9D3E-B3FE14697888}">
      <dgm:prSet/>
      <dgm:spPr/>
      <dgm:t>
        <a:bodyPr/>
        <a:lstStyle/>
        <a:p>
          <a:endParaRPr lang="ru-RU"/>
        </a:p>
      </dgm:t>
    </dgm:pt>
    <dgm:pt modelId="{9019F518-A2EA-43EA-824C-ADABF0457F23}" type="sibTrans" cxnId="{968BD10D-67DE-41A2-9D3E-B3FE14697888}">
      <dgm:prSet/>
      <dgm:spPr/>
      <dgm:t>
        <a:bodyPr/>
        <a:lstStyle/>
        <a:p>
          <a:endParaRPr lang="ru-RU"/>
        </a:p>
      </dgm:t>
    </dgm:pt>
    <dgm:pt modelId="{9CC0F39C-7A3A-43B6-BCF3-835947121E15}" type="pres">
      <dgm:prSet presAssocID="{B4A40118-09DD-4E2B-8248-7E86E6932A8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8B2362-EF12-49CC-A52C-212930DA87A6}" type="pres">
      <dgm:prSet presAssocID="{274CDBCB-39E9-479D-AF27-661612501027}" presName="parentLin" presStyleCnt="0"/>
      <dgm:spPr/>
    </dgm:pt>
    <dgm:pt modelId="{13ED64F4-DB97-4B43-AE20-664BABB6774E}" type="pres">
      <dgm:prSet presAssocID="{274CDBCB-39E9-479D-AF27-661612501027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FB0C6289-DA27-4DC7-BBBD-D036DEF24994}" type="pres">
      <dgm:prSet presAssocID="{274CDBCB-39E9-479D-AF27-661612501027}" presName="parentText" presStyleLbl="node1" presStyleIdx="0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89161C-A5DC-4E29-BE8B-D4ED7DE84ED0}" type="pres">
      <dgm:prSet presAssocID="{274CDBCB-39E9-479D-AF27-661612501027}" presName="negativeSpace" presStyleCnt="0"/>
      <dgm:spPr/>
    </dgm:pt>
    <dgm:pt modelId="{506CFE6C-8670-4D6D-B511-73BF14154141}" type="pres">
      <dgm:prSet presAssocID="{274CDBCB-39E9-479D-AF27-661612501027}" presName="childText" presStyleLbl="conFgAcc1" presStyleIdx="0" presStyleCnt="6">
        <dgm:presLayoutVars>
          <dgm:bulletEnabled val="1"/>
        </dgm:presLayoutVars>
      </dgm:prSet>
      <dgm:spPr/>
    </dgm:pt>
    <dgm:pt modelId="{1E99DF5D-BF71-4EC6-84BC-205F3C322270}" type="pres">
      <dgm:prSet presAssocID="{673B6F68-E9EF-4339-AA74-AACA8F29067B}" presName="spaceBetweenRectangles" presStyleCnt="0"/>
      <dgm:spPr/>
    </dgm:pt>
    <dgm:pt modelId="{83D418D8-5D8D-4F79-A7C6-F643E4670F5F}" type="pres">
      <dgm:prSet presAssocID="{DEFB8701-AF2C-4848-816E-BB8F6CD469FD}" presName="parentLin" presStyleCnt="0"/>
      <dgm:spPr/>
    </dgm:pt>
    <dgm:pt modelId="{93324D7E-5F9C-446F-948D-58C07C6BFF6F}" type="pres">
      <dgm:prSet presAssocID="{DEFB8701-AF2C-4848-816E-BB8F6CD469FD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DA91E653-D594-4A41-B52C-780608625C44}" type="pres">
      <dgm:prSet presAssocID="{DEFB8701-AF2C-4848-816E-BB8F6CD469FD}" presName="parentText" presStyleLbl="node1" presStyleIdx="1" presStyleCnt="6" custScaleX="13981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765FFB-C4E8-4C01-B7C8-72373928A0EA}" type="pres">
      <dgm:prSet presAssocID="{DEFB8701-AF2C-4848-816E-BB8F6CD469FD}" presName="negativeSpace" presStyleCnt="0"/>
      <dgm:spPr/>
    </dgm:pt>
    <dgm:pt modelId="{93E6A9BF-6E77-49EC-8255-A9572CA0A9EB}" type="pres">
      <dgm:prSet presAssocID="{DEFB8701-AF2C-4848-816E-BB8F6CD469FD}" presName="childText" presStyleLbl="conFgAcc1" presStyleIdx="1" presStyleCnt="6">
        <dgm:presLayoutVars>
          <dgm:bulletEnabled val="1"/>
        </dgm:presLayoutVars>
      </dgm:prSet>
      <dgm:spPr/>
    </dgm:pt>
    <dgm:pt modelId="{FDBC55B9-F6DC-4894-A9A2-51BF18841099}" type="pres">
      <dgm:prSet presAssocID="{81962547-7345-4017-A560-B755803682A6}" presName="spaceBetweenRectangles" presStyleCnt="0"/>
      <dgm:spPr/>
    </dgm:pt>
    <dgm:pt modelId="{77D9EB14-055E-4394-BA43-8F8329F63DC2}" type="pres">
      <dgm:prSet presAssocID="{25AE185F-D303-4D1F-8341-910F502587DA}" presName="parentLin" presStyleCnt="0"/>
      <dgm:spPr/>
    </dgm:pt>
    <dgm:pt modelId="{0F2E206D-9AF1-4AF2-A0B5-B373FA0C5A66}" type="pres">
      <dgm:prSet presAssocID="{25AE185F-D303-4D1F-8341-910F502587DA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1DBB7379-EC34-4F30-9407-A2C09080B501}" type="pres">
      <dgm:prSet presAssocID="{25AE185F-D303-4D1F-8341-910F502587DA}" presName="parentText" presStyleLbl="node1" presStyleIdx="2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D82942-89CE-4B15-A276-027E869648A4}" type="pres">
      <dgm:prSet presAssocID="{25AE185F-D303-4D1F-8341-910F502587DA}" presName="negativeSpace" presStyleCnt="0"/>
      <dgm:spPr/>
    </dgm:pt>
    <dgm:pt modelId="{791A0081-0166-4370-861F-32F50F51640E}" type="pres">
      <dgm:prSet presAssocID="{25AE185F-D303-4D1F-8341-910F502587DA}" presName="childText" presStyleLbl="conFgAcc1" presStyleIdx="2" presStyleCnt="6">
        <dgm:presLayoutVars>
          <dgm:bulletEnabled val="1"/>
        </dgm:presLayoutVars>
      </dgm:prSet>
      <dgm:spPr/>
    </dgm:pt>
    <dgm:pt modelId="{694F706C-6FC4-434C-8C74-C86D14DA1BB4}" type="pres">
      <dgm:prSet presAssocID="{B9171CFD-8654-4DB5-9A06-89C3AE2E4BDA}" presName="spaceBetweenRectangles" presStyleCnt="0"/>
      <dgm:spPr/>
    </dgm:pt>
    <dgm:pt modelId="{BAD90014-F209-45BC-9E74-7AB8A6A9CB19}" type="pres">
      <dgm:prSet presAssocID="{982AC9DB-A641-41C8-910A-B27283B6B011}" presName="parentLin" presStyleCnt="0"/>
      <dgm:spPr/>
    </dgm:pt>
    <dgm:pt modelId="{EE7D4D58-9ABB-4B40-A667-3904D33800F2}" type="pres">
      <dgm:prSet presAssocID="{982AC9DB-A641-41C8-910A-B27283B6B011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3709AFC8-10BB-44E3-925D-B83BA5700A6D}" type="pres">
      <dgm:prSet presAssocID="{982AC9DB-A641-41C8-910A-B27283B6B011}" presName="parentText" presStyleLbl="node1" presStyleIdx="3" presStyleCnt="6" custScaleX="142857" custLinFactNeighborX="14755" custLinFactNeighborY="-64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355B30-6582-42B5-85DE-37B660D31E44}" type="pres">
      <dgm:prSet presAssocID="{982AC9DB-A641-41C8-910A-B27283B6B011}" presName="negativeSpace" presStyleCnt="0"/>
      <dgm:spPr/>
    </dgm:pt>
    <dgm:pt modelId="{6394DEDC-ACE9-484D-A5DB-EC96C15CBC76}" type="pres">
      <dgm:prSet presAssocID="{982AC9DB-A641-41C8-910A-B27283B6B011}" presName="childText" presStyleLbl="conFgAcc1" presStyleIdx="3" presStyleCnt="6">
        <dgm:presLayoutVars>
          <dgm:bulletEnabled val="1"/>
        </dgm:presLayoutVars>
      </dgm:prSet>
      <dgm:spPr/>
    </dgm:pt>
    <dgm:pt modelId="{3E33053F-9068-47AD-BB4F-E055975CAFA8}" type="pres">
      <dgm:prSet presAssocID="{D23999D1-7F5F-412B-B598-0ABEC14CED7C}" presName="spaceBetweenRectangles" presStyleCnt="0"/>
      <dgm:spPr/>
    </dgm:pt>
    <dgm:pt modelId="{315D5919-98F3-4119-8B5B-3AD98F8E0EC3}" type="pres">
      <dgm:prSet presAssocID="{3ED54A3D-44F9-478D-BD69-FC3EB7C610F1}" presName="parentLin" presStyleCnt="0"/>
      <dgm:spPr/>
    </dgm:pt>
    <dgm:pt modelId="{EA4C4C41-6946-4CA6-8FF1-30C3BDDDB137}" type="pres">
      <dgm:prSet presAssocID="{3ED54A3D-44F9-478D-BD69-FC3EB7C610F1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4C05DFB7-BC4A-4478-9B89-5F9375386799}" type="pres">
      <dgm:prSet presAssocID="{3ED54A3D-44F9-478D-BD69-FC3EB7C610F1}" presName="parentText" presStyleLbl="node1" presStyleIdx="4" presStyleCnt="6" custScaleX="142857" custLinFactNeighborX="-18032" custLinFactNeighborY="-59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B9BEDD-AEE9-4D6B-B824-962FDFA20FD0}" type="pres">
      <dgm:prSet presAssocID="{3ED54A3D-44F9-478D-BD69-FC3EB7C610F1}" presName="negativeSpace" presStyleCnt="0"/>
      <dgm:spPr/>
    </dgm:pt>
    <dgm:pt modelId="{A314A607-5255-468D-AA88-4BB2AC206ADD}" type="pres">
      <dgm:prSet presAssocID="{3ED54A3D-44F9-478D-BD69-FC3EB7C610F1}" presName="childText" presStyleLbl="conFgAcc1" presStyleIdx="4" presStyleCnt="6">
        <dgm:presLayoutVars>
          <dgm:bulletEnabled val="1"/>
        </dgm:presLayoutVars>
      </dgm:prSet>
      <dgm:spPr/>
    </dgm:pt>
    <dgm:pt modelId="{37D2EF68-70E8-4BEB-8CDB-0CD8730A7CC0}" type="pres">
      <dgm:prSet presAssocID="{028DDB5A-8941-4C33-99B9-B6E8E16D300A}" presName="spaceBetweenRectangles" presStyleCnt="0"/>
      <dgm:spPr/>
    </dgm:pt>
    <dgm:pt modelId="{507A9D36-2EC2-41A0-984A-C20FC7F7A32D}" type="pres">
      <dgm:prSet presAssocID="{9721FD2C-3FAD-405A-8DB9-C6E7FE5A0762}" presName="parentLin" presStyleCnt="0"/>
      <dgm:spPr/>
    </dgm:pt>
    <dgm:pt modelId="{013C60BE-35DC-44BC-A91B-5C65773B56C8}" type="pres">
      <dgm:prSet presAssocID="{9721FD2C-3FAD-405A-8DB9-C6E7FE5A0762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D92C3B2E-B27A-4AA1-A407-3BC9C109E1B1}" type="pres">
      <dgm:prSet presAssocID="{9721FD2C-3FAD-405A-8DB9-C6E7FE5A0762}" presName="parentText" presStyleLbl="node1" presStyleIdx="5" presStyleCnt="6" custScaleX="142857" custLinFactNeighborX="31148" custLinFactNeighborY="8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D483E6-1B1A-4F60-BD6B-19B121BD15B0}" type="pres">
      <dgm:prSet presAssocID="{9721FD2C-3FAD-405A-8DB9-C6E7FE5A0762}" presName="negativeSpace" presStyleCnt="0"/>
      <dgm:spPr/>
    </dgm:pt>
    <dgm:pt modelId="{703A4015-B44F-4A40-B9B7-CA3F61DAAFE0}" type="pres">
      <dgm:prSet presAssocID="{9721FD2C-3FAD-405A-8DB9-C6E7FE5A0762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7A614DAC-84A6-4D5E-ADDA-FCFED114B982}" type="presOf" srcId="{9721FD2C-3FAD-405A-8DB9-C6E7FE5A0762}" destId="{013C60BE-35DC-44BC-A91B-5C65773B56C8}" srcOrd="0" destOrd="0" presId="urn:microsoft.com/office/officeart/2005/8/layout/list1"/>
    <dgm:cxn modelId="{23E6865A-933C-4389-97BE-9AC0378D929E}" type="presOf" srcId="{982AC9DB-A641-41C8-910A-B27283B6B011}" destId="{3709AFC8-10BB-44E3-925D-B83BA5700A6D}" srcOrd="1" destOrd="0" presId="urn:microsoft.com/office/officeart/2005/8/layout/list1"/>
    <dgm:cxn modelId="{171228E5-221B-43F4-81A9-27DBA6F5243D}" srcId="{B4A40118-09DD-4E2B-8248-7E86E6932A8C}" destId="{DEFB8701-AF2C-4848-816E-BB8F6CD469FD}" srcOrd="1" destOrd="0" parTransId="{8F2CB73F-DFA7-44A7-83D8-8B0EB9A09FA5}" sibTransId="{81962547-7345-4017-A560-B755803682A6}"/>
    <dgm:cxn modelId="{61057841-7239-4CFD-868A-BBED0350F1BA}" type="presOf" srcId="{982AC9DB-A641-41C8-910A-B27283B6B011}" destId="{EE7D4D58-9ABB-4B40-A667-3904D33800F2}" srcOrd="0" destOrd="0" presId="urn:microsoft.com/office/officeart/2005/8/layout/list1"/>
    <dgm:cxn modelId="{E87B4D5F-F5D2-42C7-8F68-DE09DA07BF6A}" type="presOf" srcId="{3ED54A3D-44F9-478D-BD69-FC3EB7C610F1}" destId="{EA4C4C41-6946-4CA6-8FF1-30C3BDDDB137}" srcOrd="0" destOrd="0" presId="urn:microsoft.com/office/officeart/2005/8/layout/list1"/>
    <dgm:cxn modelId="{DB69BF30-729D-46B3-AF53-EBD24B6F91A9}" type="presOf" srcId="{25AE185F-D303-4D1F-8341-910F502587DA}" destId="{1DBB7379-EC34-4F30-9407-A2C09080B501}" srcOrd="1" destOrd="0" presId="urn:microsoft.com/office/officeart/2005/8/layout/list1"/>
    <dgm:cxn modelId="{968BD10D-67DE-41A2-9D3E-B3FE14697888}" srcId="{B4A40118-09DD-4E2B-8248-7E86E6932A8C}" destId="{9721FD2C-3FAD-405A-8DB9-C6E7FE5A0762}" srcOrd="5" destOrd="0" parTransId="{17B3F5E1-2A5F-49CB-BBD5-213131A144A8}" sibTransId="{9019F518-A2EA-43EA-824C-ADABF0457F23}"/>
    <dgm:cxn modelId="{67D875C1-D0E8-4BF9-8AAD-AE4B971A8ED8}" srcId="{B4A40118-09DD-4E2B-8248-7E86E6932A8C}" destId="{982AC9DB-A641-41C8-910A-B27283B6B011}" srcOrd="3" destOrd="0" parTransId="{EB4C4F25-A7A2-40C7-8996-DD4885E07D30}" sibTransId="{D23999D1-7F5F-412B-B598-0ABEC14CED7C}"/>
    <dgm:cxn modelId="{B69183B5-5CB1-443D-A9B5-638E71E6E219}" type="presOf" srcId="{DEFB8701-AF2C-4848-816E-BB8F6CD469FD}" destId="{DA91E653-D594-4A41-B52C-780608625C44}" srcOrd="1" destOrd="0" presId="urn:microsoft.com/office/officeart/2005/8/layout/list1"/>
    <dgm:cxn modelId="{BDCB1241-B621-42FE-B7D0-A0CD7A469D57}" srcId="{B4A40118-09DD-4E2B-8248-7E86E6932A8C}" destId="{25AE185F-D303-4D1F-8341-910F502587DA}" srcOrd="2" destOrd="0" parTransId="{3AA53AB6-2285-4EAE-9423-6D7C28E83708}" sibTransId="{B9171CFD-8654-4DB5-9A06-89C3AE2E4BDA}"/>
    <dgm:cxn modelId="{6B81AF4A-D862-4406-B4E3-6414F12BE23E}" type="presOf" srcId="{B4A40118-09DD-4E2B-8248-7E86E6932A8C}" destId="{9CC0F39C-7A3A-43B6-BCF3-835947121E15}" srcOrd="0" destOrd="0" presId="urn:microsoft.com/office/officeart/2005/8/layout/list1"/>
    <dgm:cxn modelId="{E2124E06-9CB5-4021-ABC0-A88E22433234}" srcId="{B4A40118-09DD-4E2B-8248-7E86E6932A8C}" destId="{3ED54A3D-44F9-478D-BD69-FC3EB7C610F1}" srcOrd="4" destOrd="0" parTransId="{330DC8C6-CECA-4C74-BE72-BA094FC12BC1}" sibTransId="{028DDB5A-8941-4C33-99B9-B6E8E16D300A}"/>
    <dgm:cxn modelId="{FFDE3C76-8518-440B-95C6-DD328EA519AA}" srcId="{B4A40118-09DD-4E2B-8248-7E86E6932A8C}" destId="{274CDBCB-39E9-479D-AF27-661612501027}" srcOrd="0" destOrd="0" parTransId="{2F87E266-FCE4-41AE-80A7-E598C30B6BCD}" sibTransId="{673B6F68-E9EF-4339-AA74-AACA8F29067B}"/>
    <dgm:cxn modelId="{C354CB68-FDCD-44AA-8785-E76D32C2623A}" type="presOf" srcId="{DEFB8701-AF2C-4848-816E-BB8F6CD469FD}" destId="{93324D7E-5F9C-446F-948D-58C07C6BFF6F}" srcOrd="0" destOrd="0" presId="urn:microsoft.com/office/officeart/2005/8/layout/list1"/>
    <dgm:cxn modelId="{903B5FC0-2CCA-487C-A7FD-227444D6935B}" type="presOf" srcId="{9721FD2C-3FAD-405A-8DB9-C6E7FE5A0762}" destId="{D92C3B2E-B27A-4AA1-A407-3BC9C109E1B1}" srcOrd="1" destOrd="0" presId="urn:microsoft.com/office/officeart/2005/8/layout/list1"/>
    <dgm:cxn modelId="{FA34C54C-BB24-4388-A638-1A7F0D2BE0A3}" type="presOf" srcId="{25AE185F-D303-4D1F-8341-910F502587DA}" destId="{0F2E206D-9AF1-4AF2-A0B5-B373FA0C5A66}" srcOrd="0" destOrd="0" presId="urn:microsoft.com/office/officeart/2005/8/layout/list1"/>
    <dgm:cxn modelId="{1009D071-D129-4C72-B3A3-2EC4803CD9FA}" type="presOf" srcId="{274CDBCB-39E9-479D-AF27-661612501027}" destId="{FB0C6289-DA27-4DC7-BBBD-D036DEF24994}" srcOrd="1" destOrd="0" presId="urn:microsoft.com/office/officeart/2005/8/layout/list1"/>
    <dgm:cxn modelId="{7EFCDB58-0BEC-42F7-BD22-18EC527CD0C6}" type="presOf" srcId="{3ED54A3D-44F9-478D-BD69-FC3EB7C610F1}" destId="{4C05DFB7-BC4A-4478-9B89-5F9375386799}" srcOrd="1" destOrd="0" presId="urn:microsoft.com/office/officeart/2005/8/layout/list1"/>
    <dgm:cxn modelId="{8487A6F5-E7C2-4FC0-BF87-1E06953CB565}" type="presOf" srcId="{274CDBCB-39E9-479D-AF27-661612501027}" destId="{13ED64F4-DB97-4B43-AE20-664BABB6774E}" srcOrd="0" destOrd="0" presId="urn:microsoft.com/office/officeart/2005/8/layout/list1"/>
    <dgm:cxn modelId="{B19B8EAA-3578-42C7-AD7B-9E11813ED8CC}" type="presParOf" srcId="{9CC0F39C-7A3A-43B6-BCF3-835947121E15}" destId="{D98B2362-EF12-49CC-A52C-212930DA87A6}" srcOrd="0" destOrd="0" presId="urn:microsoft.com/office/officeart/2005/8/layout/list1"/>
    <dgm:cxn modelId="{08F06035-2AAC-4428-93A1-EABB31AF4880}" type="presParOf" srcId="{D98B2362-EF12-49CC-A52C-212930DA87A6}" destId="{13ED64F4-DB97-4B43-AE20-664BABB6774E}" srcOrd="0" destOrd="0" presId="urn:microsoft.com/office/officeart/2005/8/layout/list1"/>
    <dgm:cxn modelId="{1FA0880D-5CFD-428A-A07B-DEC555778509}" type="presParOf" srcId="{D98B2362-EF12-49CC-A52C-212930DA87A6}" destId="{FB0C6289-DA27-4DC7-BBBD-D036DEF24994}" srcOrd="1" destOrd="0" presId="urn:microsoft.com/office/officeart/2005/8/layout/list1"/>
    <dgm:cxn modelId="{61D57F8E-D149-400B-B875-0952BCF5A33A}" type="presParOf" srcId="{9CC0F39C-7A3A-43B6-BCF3-835947121E15}" destId="{5F89161C-A5DC-4E29-BE8B-D4ED7DE84ED0}" srcOrd="1" destOrd="0" presId="urn:microsoft.com/office/officeart/2005/8/layout/list1"/>
    <dgm:cxn modelId="{CCEBE5C9-BEF8-402D-8065-A52D011E3FF8}" type="presParOf" srcId="{9CC0F39C-7A3A-43B6-BCF3-835947121E15}" destId="{506CFE6C-8670-4D6D-B511-73BF14154141}" srcOrd="2" destOrd="0" presId="urn:microsoft.com/office/officeart/2005/8/layout/list1"/>
    <dgm:cxn modelId="{71EDF194-427A-492C-8BAA-79C51E7F76C5}" type="presParOf" srcId="{9CC0F39C-7A3A-43B6-BCF3-835947121E15}" destId="{1E99DF5D-BF71-4EC6-84BC-205F3C322270}" srcOrd="3" destOrd="0" presId="urn:microsoft.com/office/officeart/2005/8/layout/list1"/>
    <dgm:cxn modelId="{DAF756D8-B00B-43C2-A5C6-ED55BF6D265A}" type="presParOf" srcId="{9CC0F39C-7A3A-43B6-BCF3-835947121E15}" destId="{83D418D8-5D8D-4F79-A7C6-F643E4670F5F}" srcOrd="4" destOrd="0" presId="urn:microsoft.com/office/officeart/2005/8/layout/list1"/>
    <dgm:cxn modelId="{509A7F05-0E25-49D2-B381-7C912452579B}" type="presParOf" srcId="{83D418D8-5D8D-4F79-A7C6-F643E4670F5F}" destId="{93324D7E-5F9C-446F-948D-58C07C6BFF6F}" srcOrd="0" destOrd="0" presId="urn:microsoft.com/office/officeart/2005/8/layout/list1"/>
    <dgm:cxn modelId="{7EDC29B0-B9C0-4E6B-BBA5-E46A4084419A}" type="presParOf" srcId="{83D418D8-5D8D-4F79-A7C6-F643E4670F5F}" destId="{DA91E653-D594-4A41-B52C-780608625C44}" srcOrd="1" destOrd="0" presId="urn:microsoft.com/office/officeart/2005/8/layout/list1"/>
    <dgm:cxn modelId="{66B4392D-D63A-4A48-B01C-8512B70395AF}" type="presParOf" srcId="{9CC0F39C-7A3A-43B6-BCF3-835947121E15}" destId="{08765FFB-C4E8-4C01-B7C8-72373928A0EA}" srcOrd="5" destOrd="0" presId="urn:microsoft.com/office/officeart/2005/8/layout/list1"/>
    <dgm:cxn modelId="{DC51D9AE-59C1-4EE8-8A4F-3049CB9E92C2}" type="presParOf" srcId="{9CC0F39C-7A3A-43B6-BCF3-835947121E15}" destId="{93E6A9BF-6E77-49EC-8255-A9572CA0A9EB}" srcOrd="6" destOrd="0" presId="urn:microsoft.com/office/officeart/2005/8/layout/list1"/>
    <dgm:cxn modelId="{1A20712B-C838-4886-AFBC-B8384F783586}" type="presParOf" srcId="{9CC0F39C-7A3A-43B6-BCF3-835947121E15}" destId="{FDBC55B9-F6DC-4894-A9A2-51BF18841099}" srcOrd="7" destOrd="0" presId="urn:microsoft.com/office/officeart/2005/8/layout/list1"/>
    <dgm:cxn modelId="{565A1C50-523A-490A-848C-9E95E19A5C66}" type="presParOf" srcId="{9CC0F39C-7A3A-43B6-BCF3-835947121E15}" destId="{77D9EB14-055E-4394-BA43-8F8329F63DC2}" srcOrd="8" destOrd="0" presId="urn:microsoft.com/office/officeart/2005/8/layout/list1"/>
    <dgm:cxn modelId="{E4069502-B49F-481F-9AA4-7E0C720AFF02}" type="presParOf" srcId="{77D9EB14-055E-4394-BA43-8F8329F63DC2}" destId="{0F2E206D-9AF1-4AF2-A0B5-B373FA0C5A66}" srcOrd="0" destOrd="0" presId="urn:microsoft.com/office/officeart/2005/8/layout/list1"/>
    <dgm:cxn modelId="{39D03F0F-0B27-4A8F-809D-CA76A0F213D1}" type="presParOf" srcId="{77D9EB14-055E-4394-BA43-8F8329F63DC2}" destId="{1DBB7379-EC34-4F30-9407-A2C09080B501}" srcOrd="1" destOrd="0" presId="urn:microsoft.com/office/officeart/2005/8/layout/list1"/>
    <dgm:cxn modelId="{0F255F21-7AE4-4EEC-A342-0178792F3334}" type="presParOf" srcId="{9CC0F39C-7A3A-43B6-BCF3-835947121E15}" destId="{9DD82942-89CE-4B15-A276-027E869648A4}" srcOrd="9" destOrd="0" presId="urn:microsoft.com/office/officeart/2005/8/layout/list1"/>
    <dgm:cxn modelId="{77E9EC75-F188-4F44-AE5B-249FB3C80A59}" type="presParOf" srcId="{9CC0F39C-7A3A-43B6-BCF3-835947121E15}" destId="{791A0081-0166-4370-861F-32F50F51640E}" srcOrd="10" destOrd="0" presId="urn:microsoft.com/office/officeart/2005/8/layout/list1"/>
    <dgm:cxn modelId="{CBF5C3A4-115E-4B67-B4A1-43EF544503A5}" type="presParOf" srcId="{9CC0F39C-7A3A-43B6-BCF3-835947121E15}" destId="{694F706C-6FC4-434C-8C74-C86D14DA1BB4}" srcOrd="11" destOrd="0" presId="urn:microsoft.com/office/officeart/2005/8/layout/list1"/>
    <dgm:cxn modelId="{70904BA4-AAE9-43B4-ADF1-9B3F0D965C47}" type="presParOf" srcId="{9CC0F39C-7A3A-43B6-BCF3-835947121E15}" destId="{BAD90014-F209-45BC-9E74-7AB8A6A9CB19}" srcOrd="12" destOrd="0" presId="urn:microsoft.com/office/officeart/2005/8/layout/list1"/>
    <dgm:cxn modelId="{FF023863-1258-45FC-B7B9-E5EF46BA0505}" type="presParOf" srcId="{BAD90014-F209-45BC-9E74-7AB8A6A9CB19}" destId="{EE7D4D58-9ABB-4B40-A667-3904D33800F2}" srcOrd="0" destOrd="0" presId="urn:microsoft.com/office/officeart/2005/8/layout/list1"/>
    <dgm:cxn modelId="{656528D5-CAC3-43C1-ABA0-5DF5A77B954E}" type="presParOf" srcId="{BAD90014-F209-45BC-9E74-7AB8A6A9CB19}" destId="{3709AFC8-10BB-44E3-925D-B83BA5700A6D}" srcOrd="1" destOrd="0" presId="urn:microsoft.com/office/officeart/2005/8/layout/list1"/>
    <dgm:cxn modelId="{3BCF20DE-14AD-4E3A-8963-EB418CE89521}" type="presParOf" srcId="{9CC0F39C-7A3A-43B6-BCF3-835947121E15}" destId="{FF355B30-6582-42B5-85DE-37B660D31E44}" srcOrd="13" destOrd="0" presId="urn:microsoft.com/office/officeart/2005/8/layout/list1"/>
    <dgm:cxn modelId="{1E4CE2DC-E178-4CAC-8EBE-AFA692F6ADAA}" type="presParOf" srcId="{9CC0F39C-7A3A-43B6-BCF3-835947121E15}" destId="{6394DEDC-ACE9-484D-A5DB-EC96C15CBC76}" srcOrd="14" destOrd="0" presId="urn:microsoft.com/office/officeart/2005/8/layout/list1"/>
    <dgm:cxn modelId="{F7CB4CE9-13A0-4C36-A52C-C6EE5FD797D2}" type="presParOf" srcId="{9CC0F39C-7A3A-43B6-BCF3-835947121E15}" destId="{3E33053F-9068-47AD-BB4F-E055975CAFA8}" srcOrd="15" destOrd="0" presId="urn:microsoft.com/office/officeart/2005/8/layout/list1"/>
    <dgm:cxn modelId="{07E88425-FCC8-42FF-97AE-A72C82CF68DC}" type="presParOf" srcId="{9CC0F39C-7A3A-43B6-BCF3-835947121E15}" destId="{315D5919-98F3-4119-8B5B-3AD98F8E0EC3}" srcOrd="16" destOrd="0" presId="urn:microsoft.com/office/officeart/2005/8/layout/list1"/>
    <dgm:cxn modelId="{0D2B7D3B-AAAD-40AC-BFC0-0F8DC34A87D6}" type="presParOf" srcId="{315D5919-98F3-4119-8B5B-3AD98F8E0EC3}" destId="{EA4C4C41-6946-4CA6-8FF1-30C3BDDDB137}" srcOrd="0" destOrd="0" presId="urn:microsoft.com/office/officeart/2005/8/layout/list1"/>
    <dgm:cxn modelId="{EC598A14-0E1E-49D1-8359-179107E043D3}" type="presParOf" srcId="{315D5919-98F3-4119-8B5B-3AD98F8E0EC3}" destId="{4C05DFB7-BC4A-4478-9B89-5F9375386799}" srcOrd="1" destOrd="0" presId="urn:microsoft.com/office/officeart/2005/8/layout/list1"/>
    <dgm:cxn modelId="{6D74175B-7B0A-4756-957A-831150E42BC5}" type="presParOf" srcId="{9CC0F39C-7A3A-43B6-BCF3-835947121E15}" destId="{3FB9BEDD-AEE9-4D6B-B824-962FDFA20FD0}" srcOrd="17" destOrd="0" presId="urn:microsoft.com/office/officeart/2005/8/layout/list1"/>
    <dgm:cxn modelId="{4E653923-85DD-44CC-9584-B9DB4599AA26}" type="presParOf" srcId="{9CC0F39C-7A3A-43B6-BCF3-835947121E15}" destId="{A314A607-5255-468D-AA88-4BB2AC206ADD}" srcOrd="18" destOrd="0" presId="urn:microsoft.com/office/officeart/2005/8/layout/list1"/>
    <dgm:cxn modelId="{5ED07182-82E7-4D5A-8B73-57A0C6E0B78D}" type="presParOf" srcId="{9CC0F39C-7A3A-43B6-BCF3-835947121E15}" destId="{37D2EF68-70E8-4BEB-8CDB-0CD8730A7CC0}" srcOrd="19" destOrd="0" presId="urn:microsoft.com/office/officeart/2005/8/layout/list1"/>
    <dgm:cxn modelId="{2EC12B7D-2C61-45F5-BA3D-89B69D5A2393}" type="presParOf" srcId="{9CC0F39C-7A3A-43B6-BCF3-835947121E15}" destId="{507A9D36-2EC2-41A0-984A-C20FC7F7A32D}" srcOrd="20" destOrd="0" presId="urn:microsoft.com/office/officeart/2005/8/layout/list1"/>
    <dgm:cxn modelId="{0C48A0B8-9E94-44FC-A641-7837035C9AA2}" type="presParOf" srcId="{507A9D36-2EC2-41A0-984A-C20FC7F7A32D}" destId="{013C60BE-35DC-44BC-A91B-5C65773B56C8}" srcOrd="0" destOrd="0" presId="urn:microsoft.com/office/officeart/2005/8/layout/list1"/>
    <dgm:cxn modelId="{A371112E-D93D-42CD-925D-1B038BBA426F}" type="presParOf" srcId="{507A9D36-2EC2-41A0-984A-C20FC7F7A32D}" destId="{D92C3B2E-B27A-4AA1-A407-3BC9C109E1B1}" srcOrd="1" destOrd="0" presId="urn:microsoft.com/office/officeart/2005/8/layout/list1"/>
    <dgm:cxn modelId="{18B1A2D1-B18B-4E1C-9F09-DEBD5DCCA33D}" type="presParOf" srcId="{9CC0F39C-7A3A-43B6-BCF3-835947121E15}" destId="{C0D483E6-1B1A-4F60-BD6B-19B121BD15B0}" srcOrd="21" destOrd="0" presId="urn:microsoft.com/office/officeart/2005/8/layout/list1"/>
    <dgm:cxn modelId="{7CB555E3-E4A6-4962-A78B-FAC4802310A4}" type="presParOf" srcId="{9CC0F39C-7A3A-43B6-BCF3-835947121E15}" destId="{703A4015-B44F-4A40-B9B7-CA3F61DAAFE0}" srcOrd="22" destOrd="0" presId="urn:microsoft.com/office/officeart/2005/8/layout/list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A106E44-785A-47C5-A8B1-7DA0A2FAB40F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EE50994-B5B7-4ED6-940C-ADADFD2F00AB}">
      <dgm:prSet phldrT="[Текст]" custT="1"/>
      <dgm:spPr/>
      <dgm:t>
        <a:bodyPr/>
        <a:lstStyle/>
        <a:p>
          <a:r>
            <a:rPr lang="ru-RU" sz="3200" b="1" dirty="0" smtClean="0"/>
            <a:t>ЛЕГО - конструирование</a:t>
          </a:r>
          <a:endParaRPr lang="ru-RU" sz="3200" b="1" dirty="0"/>
        </a:p>
      </dgm:t>
    </dgm:pt>
    <dgm:pt modelId="{5D328380-133D-465D-B909-092D2F0F78C4}" type="parTrans" cxnId="{42D0E496-DC08-4A44-BDD9-03D2E8E3E23F}">
      <dgm:prSet/>
      <dgm:spPr/>
      <dgm:t>
        <a:bodyPr/>
        <a:lstStyle/>
        <a:p>
          <a:endParaRPr lang="ru-RU"/>
        </a:p>
      </dgm:t>
    </dgm:pt>
    <dgm:pt modelId="{5E0B40C8-3B27-4FD0-8CC8-E29735D445EF}" type="sibTrans" cxnId="{42D0E496-DC08-4A44-BDD9-03D2E8E3E23F}">
      <dgm:prSet/>
      <dgm:spPr/>
      <dgm:t>
        <a:bodyPr/>
        <a:lstStyle/>
        <a:p>
          <a:endParaRPr lang="ru-RU"/>
        </a:p>
      </dgm:t>
    </dgm:pt>
    <dgm:pt modelId="{77B8BA90-CB06-471C-A5B5-042607B8F385}">
      <dgm:prSet phldrT="[Текст]" custT="1"/>
      <dgm:spPr/>
      <dgm:t>
        <a:bodyPr/>
        <a:lstStyle/>
        <a:p>
          <a:r>
            <a:rPr lang="ru-RU" sz="3600" dirty="0" smtClean="0"/>
            <a:t>ПДД</a:t>
          </a:r>
          <a:endParaRPr lang="ru-RU" sz="3600" dirty="0"/>
        </a:p>
      </dgm:t>
    </dgm:pt>
    <dgm:pt modelId="{6AB87698-D0E4-485D-BD7D-66878102D0BB}" type="parTrans" cxnId="{0498352C-E1B2-4CA1-9BBE-585EDF256B13}">
      <dgm:prSet/>
      <dgm:spPr/>
      <dgm:t>
        <a:bodyPr/>
        <a:lstStyle/>
        <a:p>
          <a:endParaRPr lang="ru-RU"/>
        </a:p>
      </dgm:t>
    </dgm:pt>
    <dgm:pt modelId="{8E90EA41-232B-4AC6-8AD2-8CFF471A97BC}" type="sibTrans" cxnId="{0498352C-E1B2-4CA1-9BBE-585EDF256B13}">
      <dgm:prSet/>
      <dgm:spPr/>
      <dgm:t>
        <a:bodyPr/>
        <a:lstStyle/>
        <a:p>
          <a:endParaRPr lang="ru-RU"/>
        </a:p>
      </dgm:t>
    </dgm:pt>
    <dgm:pt modelId="{0CDE1738-6E40-414A-A626-9F7AB016A460}">
      <dgm:prSet phldrT="[Текст]" custT="1"/>
      <dgm:spPr/>
      <dgm:t>
        <a:bodyPr/>
        <a:lstStyle/>
        <a:p>
          <a:r>
            <a:rPr lang="ru-RU" sz="3600" dirty="0" smtClean="0"/>
            <a:t>Весёлый этикет</a:t>
          </a:r>
          <a:endParaRPr lang="ru-RU" sz="3600" dirty="0"/>
        </a:p>
      </dgm:t>
    </dgm:pt>
    <dgm:pt modelId="{80732332-14F4-42D6-8891-5697369DDF02}" type="parTrans" cxnId="{14505996-6B47-4429-8250-CA61A357B572}">
      <dgm:prSet/>
      <dgm:spPr/>
      <dgm:t>
        <a:bodyPr/>
        <a:lstStyle/>
        <a:p>
          <a:endParaRPr lang="ru-RU"/>
        </a:p>
      </dgm:t>
    </dgm:pt>
    <dgm:pt modelId="{404CCFAB-398F-4C35-AC93-A0A62F46C523}" type="sibTrans" cxnId="{14505996-6B47-4429-8250-CA61A357B572}">
      <dgm:prSet/>
      <dgm:spPr/>
      <dgm:t>
        <a:bodyPr/>
        <a:lstStyle/>
        <a:p>
          <a:endParaRPr lang="ru-RU"/>
        </a:p>
      </dgm:t>
    </dgm:pt>
    <dgm:pt modelId="{EEE59BB0-5647-4EF5-936C-05F6174635C6}">
      <dgm:prSet phldrT="[Текст]" custT="1"/>
      <dgm:spPr/>
      <dgm:t>
        <a:bodyPr/>
        <a:lstStyle/>
        <a:p>
          <a:r>
            <a:rPr lang="ru-RU" sz="3600" dirty="0" err="1" smtClean="0"/>
            <a:t>Эколо</a:t>
          </a:r>
          <a:endParaRPr lang="ru-RU" sz="3600" dirty="0" smtClean="0"/>
        </a:p>
        <a:p>
          <a:r>
            <a:rPr lang="ru-RU" sz="3600" dirty="0" err="1" smtClean="0"/>
            <a:t>гия</a:t>
          </a:r>
          <a:endParaRPr lang="ru-RU" sz="3600" dirty="0"/>
        </a:p>
      </dgm:t>
    </dgm:pt>
    <dgm:pt modelId="{60C84C43-4739-4CCE-B052-9CF187679CC7}" type="parTrans" cxnId="{3C70EF2B-A870-4615-8E5A-B1FDEEE396DC}">
      <dgm:prSet/>
      <dgm:spPr/>
      <dgm:t>
        <a:bodyPr/>
        <a:lstStyle/>
        <a:p>
          <a:endParaRPr lang="ru-RU"/>
        </a:p>
      </dgm:t>
    </dgm:pt>
    <dgm:pt modelId="{DC0CB837-2697-48D4-A1CD-0EEAF942C190}" type="sibTrans" cxnId="{3C70EF2B-A870-4615-8E5A-B1FDEEE396DC}">
      <dgm:prSet/>
      <dgm:spPr/>
      <dgm:t>
        <a:bodyPr/>
        <a:lstStyle/>
        <a:p>
          <a:endParaRPr lang="ru-RU"/>
        </a:p>
      </dgm:t>
    </dgm:pt>
    <dgm:pt modelId="{936506DD-0E45-4DB5-91DF-CFAA762C902F}" type="pres">
      <dgm:prSet presAssocID="{9A106E44-785A-47C5-A8B1-7DA0A2FAB40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3C8242-442D-4975-B11D-2F23E231BED1}" type="pres">
      <dgm:prSet presAssocID="{BEE50994-B5B7-4ED6-940C-ADADFD2F00AB}" presName="roof" presStyleLbl="dkBgShp" presStyleIdx="0" presStyleCnt="2" custLinFactNeighborY="37346"/>
      <dgm:spPr/>
      <dgm:t>
        <a:bodyPr/>
        <a:lstStyle/>
        <a:p>
          <a:endParaRPr lang="ru-RU"/>
        </a:p>
      </dgm:t>
    </dgm:pt>
    <dgm:pt modelId="{7F8D5136-15F3-4B42-9281-4A03EFB2010A}" type="pres">
      <dgm:prSet presAssocID="{BEE50994-B5B7-4ED6-940C-ADADFD2F00AB}" presName="pillars" presStyleCnt="0"/>
      <dgm:spPr/>
    </dgm:pt>
    <dgm:pt modelId="{564E12C7-A1DB-4F3C-BD3C-5A5072AEF7A9}" type="pres">
      <dgm:prSet presAssocID="{BEE50994-B5B7-4ED6-940C-ADADFD2F00AB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55E109-B75A-441E-8A4C-DA23FF11971C}" type="pres">
      <dgm:prSet presAssocID="{0CDE1738-6E40-414A-A626-9F7AB016A460}" presName="pillarX" presStyleLbl="node1" presStyleIdx="1" presStyleCnt="3" custScaleX="1201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8400DC-B316-43CB-B773-9095BE31BF33}" type="pres">
      <dgm:prSet presAssocID="{EEE59BB0-5647-4EF5-936C-05F6174635C6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3ED3CB-D6FA-4A9A-80B8-1F5085A1B669}" type="pres">
      <dgm:prSet presAssocID="{BEE50994-B5B7-4ED6-940C-ADADFD2F00AB}" presName="base" presStyleLbl="dkBgShp" presStyleIdx="1" presStyleCnt="2"/>
      <dgm:spPr/>
    </dgm:pt>
  </dgm:ptLst>
  <dgm:cxnLst>
    <dgm:cxn modelId="{0498352C-E1B2-4CA1-9BBE-585EDF256B13}" srcId="{BEE50994-B5B7-4ED6-940C-ADADFD2F00AB}" destId="{77B8BA90-CB06-471C-A5B5-042607B8F385}" srcOrd="0" destOrd="0" parTransId="{6AB87698-D0E4-485D-BD7D-66878102D0BB}" sibTransId="{8E90EA41-232B-4AC6-8AD2-8CFF471A97BC}"/>
    <dgm:cxn modelId="{B98A8973-1CF6-49A5-871F-E3FC1C863FE7}" type="presOf" srcId="{77B8BA90-CB06-471C-A5B5-042607B8F385}" destId="{564E12C7-A1DB-4F3C-BD3C-5A5072AEF7A9}" srcOrd="0" destOrd="0" presId="urn:microsoft.com/office/officeart/2005/8/layout/hList3"/>
    <dgm:cxn modelId="{42D0E496-DC08-4A44-BDD9-03D2E8E3E23F}" srcId="{9A106E44-785A-47C5-A8B1-7DA0A2FAB40F}" destId="{BEE50994-B5B7-4ED6-940C-ADADFD2F00AB}" srcOrd="0" destOrd="0" parTransId="{5D328380-133D-465D-B909-092D2F0F78C4}" sibTransId="{5E0B40C8-3B27-4FD0-8CC8-E29735D445EF}"/>
    <dgm:cxn modelId="{C2E7CC7F-1098-43DD-8D2A-6CDDCDB9BD07}" type="presOf" srcId="{9A106E44-785A-47C5-A8B1-7DA0A2FAB40F}" destId="{936506DD-0E45-4DB5-91DF-CFAA762C902F}" srcOrd="0" destOrd="0" presId="urn:microsoft.com/office/officeart/2005/8/layout/hList3"/>
    <dgm:cxn modelId="{3C70EF2B-A870-4615-8E5A-B1FDEEE396DC}" srcId="{BEE50994-B5B7-4ED6-940C-ADADFD2F00AB}" destId="{EEE59BB0-5647-4EF5-936C-05F6174635C6}" srcOrd="2" destOrd="0" parTransId="{60C84C43-4739-4CCE-B052-9CF187679CC7}" sibTransId="{DC0CB837-2697-48D4-A1CD-0EEAF942C190}"/>
    <dgm:cxn modelId="{EF611256-452F-4917-9012-C1EBD30CB9C7}" type="presOf" srcId="{EEE59BB0-5647-4EF5-936C-05F6174635C6}" destId="{E58400DC-B316-43CB-B773-9095BE31BF33}" srcOrd="0" destOrd="0" presId="urn:microsoft.com/office/officeart/2005/8/layout/hList3"/>
    <dgm:cxn modelId="{C2348D1D-62FD-4128-B0F2-DAB4975EF93E}" type="presOf" srcId="{BEE50994-B5B7-4ED6-940C-ADADFD2F00AB}" destId="{E63C8242-442D-4975-B11D-2F23E231BED1}" srcOrd="0" destOrd="0" presId="urn:microsoft.com/office/officeart/2005/8/layout/hList3"/>
    <dgm:cxn modelId="{C97A35D2-80A7-4FC7-A13C-BD444214911E}" type="presOf" srcId="{0CDE1738-6E40-414A-A626-9F7AB016A460}" destId="{D055E109-B75A-441E-8A4C-DA23FF11971C}" srcOrd="0" destOrd="0" presId="urn:microsoft.com/office/officeart/2005/8/layout/hList3"/>
    <dgm:cxn modelId="{14505996-6B47-4429-8250-CA61A357B572}" srcId="{BEE50994-B5B7-4ED6-940C-ADADFD2F00AB}" destId="{0CDE1738-6E40-414A-A626-9F7AB016A460}" srcOrd="1" destOrd="0" parTransId="{80732332-14F4-42D6-8891-5697369DDF02}" sibTransId="{404CCFAB-398F-4C35-AC93-A0A62F46C523}"/>
    <dgm:cxn modelId="{18F2195C-66D4-42F1-A6CE-0EBB2792D662}" type="presParOf" srcId="{936506DD-0E45-4DB5-91DF-CFAA762C902F}" destId="{E63C8242-442D-4975-B11D-2F23E231BED1}" srcOrd="0" destOrd="0" presId="urn:microsoft.com/office/officeart/2005/8/layout/hList3"/>
    <dgm:cxn modelId="{7DD4A6B0-CCC7-42A8-98BC-5DBCB7E53DEC}" type="presParOf" srcId="{936506DD-0E45-4DB5-91DF-CFAA762C902F}" destId="{7F8D5136-15F3-4B42-9281-4A03EFB2010A}" srcOrd="1" destOrd="0" presId="urn:microsoft.com/office/officeart/2005/8/layout/hList3"/>
    <dgm:cxn modelId="{14E2AF13-7ED1-4391-9E29-B7D2F10B26DD}" type="presParOf" srcId="{7F8D5136-15F3-4B42-9281-4A03EFB2010A}" destId="{564E12C7-A1DB-4F3C-BD3C-5A5072AEF7A9}" srcOrd="0" destOrd="0" presId="urn:microsoft.com/office/officeart/2005/8/layout/hList3"/>
    <dgm:cxn modelId="{FE7FEF8E-528B-4C22-BD9C-A94D770A3F45}" type="presParOf" srcId="{7F8D5136-15F3-4B42-9281-4A03EFB2010A}" destId="{D055E109-B75A-441E-8A4C-DA23FF11971C}" srcOrd="1" destOrd="0" presId="urn:microsoft.com/office/officeart/2005/8/layout/hList3"/>
    <dgm:cxn modelId="{060AACDF-1DC6-4D81-8DF3-F8C9E16F9606}" type="presParOf" srcId="{7F8D5136-15F3-4B42-9281-4A03EFB2010A}" destId="{E58400DC-B316-43CB-B773-9095BE31BF33}" srcOrd="2" destOrd="0" presId="urn:microsoft.com/office/officeart/2005/8/layout/hList3"/>
    <dgm:cxn modelId="{02F7B662-2926-4AB1-9AAD-D270A7EAC19B}" type="presParOf" srcId="{936506DD-0E45-4DB5-91DF-CFAA762C902F}" destId="{693ED3CB-D6FA-4A9A-80B8-1F5085A1B669}" srcOrd="2" destOrd="0" presId="urn:microsoft.com/office/officeart/2005/8/layout/hList3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D2794F3-3D02-48EF-B9F2-55F3583E1772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99BBB2-7261-4BE1-BC5A-F2D31EA48EC2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2">
                  <a:lumMod val="75000"/>
                </a:schemeClr>
              </a:solidFill>
            </a:rPr>
            <a:t>Проведение праздников</a:t>
          </a:r>
          <a:endParaRPr lang="ru-RU" sz="2000" b="1" dirty="0">
            <a:solidFill>
              <a:schemeClr val="accent2">
                <a:lumMod val="75000"/>
              </a:schemeClr>
            </a:solidFill>
          </a:endParaRPr>
        </a:p>
      </dgm:t>
    </dgm:pt>
    <dgm:pt modelId="{CA2ADD96-57EE-46F5-960D-61EB8533A40F}" type="parTrans" cxnId="{2EFDC299-8C1D-4E14-A4C0-B1D769909B7A}">
      <dgm:prSet/>
      <dgm:spPr/>
      <dgm:t>
        <a:bodyPr/>
        <a:lstStyle/>
        <a:p>
          <a:endParaRPr lang="ru-RU"/>
        </a:p>
      </dgm:t>
    </dgm:pt>
    <dgm:pt modelId="{E1CD0C97-09DE-4BED-9725-ED4757AC45E3}" type="sibTrans" cxnId="{2EFDC299-8C1D-4E14-A4C0-B1D769909B7A}">
      <dgm:prSet/>
      <dgm:spPr/>
      <dgm:t>
        <a:bodyPr/>
        <a:lstStyle/>
        <a:p>
          <a:endParaRPr lang="ru-RU"/>
        </a:p>
      </dgm:t>
    </dgm:pt>
    <dgm:pt modelId="{453D8FEF-45C8-49BA-A167-DCA3F1027D01}">
      <dgm:prSet phldrT="[Текст]" custT="1"/>
      <dgm:spPr/>
      <dgm:t>
        <a:bodyPr/>
        <a:lstStyle/>
        <a:p>
          <a:r>
            <a:rPr lang="ru-RU" sz="1800" dirty="0" smtClean="0"/>
            <a:t>Посвящение в первоклассники</a:t>
          </a:r>
          <a:endParaRPr lang="ru-RU" sz="1800" dirty="0"/>
        </a:p>
      </dgm:t>
    </dgm:pt>
    <dgm:pt modelId="{09D6A6E2-DFC6-4CCF-82E1-DE6338A106EE}" type="parTrans" cxnId="{DB1910F7-4D24-4C70-ACC0-10814754E24B}">
      <dgm:prSet/>
      <dgm:spPr/>
      <dgm:t>
        <a:bodyPr/>
        <a:lstStyle/>
        <a:p>
          <a:endParaRPr lang="ru-RU"/>
        </a:p>
      </dgm:t>
    </dgm:pt>
    <dgm:pt modelId="{01BBDCEC-A49F-4D36-9750-2E04F85F8FF7}" type="sibTrans" cxnId="{DB1910F7-4D24-4C70-ACC0-10814754E24B}">
      <dgm:prSet/>
      <dgm:spPr/>
      <dgm:t>
        <a:bodyPr/>
        <a:lstStyle/>
        <a:p>
          <a:endParaRPr lang="ru-RU"/>
        </a:p>
      </dgm:t>
    </dgm:pt>
    <dgm:pt modelId="{580F262A-749C-4F81-BCD4-8E78308066D9}">
      <dgm:prSet phldrT="[Текст]" custT="1"/>
      <dgm:spPr/>
      <dgm:t>
        <a:bodyPr/>
        <a:lstStyle/>
        <a:p>
          <a:r>
            <a:rPr lang="ru-RU" sz="1800" dirty="0" smtClean="0"/>
            <a:t>Новый год</a:t>
          </a:r>
          <a:endParaRPr lang="ru-RU" sz="1800" dirty="0"/>
        </a:p>
      </dgm:t>
    </dgm:pt>
    <dgm:pt modelId="{C1C17B49-59B8-4045-804F-9F1DD56B872F}" type="parTrans" cxnId="{45FF04CC-B0C4-45FB-B0E3-C291E54EA984}">
      <dgm:prSet/>
      <dgm:spPr/>
      <dgm:t>
        <a:bodyPr/>
        <a:lstStyle/>
        <a:p>
          <a:endParaRPr lang="ru-RU"/>
        </a:p>
      </dgm:t>
    </dgm:pt>
    <dgm:pt modelId="{8F7AC718-E5CC-46EC-BD14-64CE716CE37A}" type="sibTrans" cxnId="{45FF04CC-B0C4-45FB-B0E3-C291E54EA984}">
      <dgm:prSet/>
      <dgm:spPr/>
      <dgm:t>
        <a:bodyPr/>
        <a:lstStyle/>
        <a:p>
          <a:endParaRPr lang="ru-RU"/>
        </a:p>
      </dgm:t>
    </dgm:pt>
    <dgm:pt modelId="{11972965-DB1E-4ACB-89C8-EBD3A28F05F0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2">
                  <a:lumMod val="75000"/>
                </a:schemeClr>
              </a:solidFill>
            </a:rPr>
            <a:t>Школьный</a:t>
          </a:r>
        </a:p>
        <a:p>
          <a:r>
            <a:rPr lang="ru-RU" sz="2000" b="1" dirty="0" smtClean="0">
              <a:solidFill>
                <a:schemeClr val="accent2">
                  <a:lumMod val="75000"/>
                </a:schemeClr>
              </a:solidFill>
            </a:rPr>
            <a:t>музей</a:t>
          </a:r>
          <a:endParaRPr lang="ru-RU" sz="2000" b="1" dirty="0">
            <a:solidFill>
              <a:schemeClr val="accent2">
                <a:lumMod val="75000"/>
              </a:schemeClr>
            </a:solidFill>
          </a:endParaRPr>
        </a:p>
      </dgm:t>
    </dgm:pt>
    <dgm:pt modelId="{05C09AAB-799F-4EC8-B181-CFD447403C6F}" type="parTrans" cxnId="{80682F7A-BABC-45F2-AB1F-F5197C9553CF}">
      <dgm:prSet/>
      <dgm:spPr/>
      <dgm:t>
        <a:bodyPr/>
        <a:lstStyle/>
        <a:p>
          <a:endParaRPr lang="ru-RU"/>
        </a:p>
      </dgm:t>
    </dgm:pt>
    <dgm:pt modelId="{6EC8B194-1DCD-4CE9-958A-AE623CEEE9D7}" type="sibTrans" cxnId="{80682F7A-BABC-45F2-AB1F-F5197C9553CF}">
      <dgm:prSet/>
      <dgm:spPr/>
      <dgm:t>
        <a:bodyPr/>
        <a:lstStyle/>
        <a:p>
          <a:endParaRPr lang="ru-RU"/>
        </a:p>
      </dgm:t>
    </dgm:pt>
    <dgm:pt modelId="{3270CE40-D04F-401E-B2AE-F2755949C169}">
      <dgm:prSet phldrT="[Текст]" custT="1"/>
      <dgm:spPr/>
      <dgm:t>
        <a:bodyPr/>
        <a:lstStyle/>
        <a:p>
          <a:r>
            <a:rPr lang="ru-RU" sz="1800" dirty="0" smtClean="0"/>
            <a:t>Экскурсии</a:t>
          </a:r>
          <a:endParaRPr lang="ru-RU" sz="1800" dirty="0"/>
        </a:p>
      </dgm:t>
    </dgm:pt>
    <dgm:pt modelId="{362C1CBA-2839-4B2A-BCB0-2CB6B3E02051}" type="parTrans" cxnId="{2117F725-4D5B-4E2C-8FA1-000392EE5C34}">
      <dgm:prSet/>
      <dgm:spPr/>
      <dgm:t>
        <a:bodyPr/>
        <a:lstStyle/>
        <a:p>
          <a:endParaRPr lang="ru-RU"/>
        </a:p>
      </dgm:t>
    </dgm:pt>
    <dgm:pt modelId="{FA9AAB45-5EEA-4479-9651-1C18F5CA6D71}" type="sibTrans" cxnId="{2117F725-4D5B-4E2C-8FA1-000392EE5C34}">
      <dgm:prSet/>
      <dgm:spPr/>
      <dgm:t>
        <a:bodyPr/>
        <a:lstStyle/>
        <a:p>
          <a:endParaRPr lang="ru-RU"/>
        </a:p>
      </dgm:t>
    </dgm:pt>
    <dgm:pt modelId="{AB1B9C20-5C5E-44BE-9194-3CC33DEAF23E}">
      <dgm:prSet phldrT="[Текст]" custT="1"/>
      <dgm:spPr/>
      <dgm:t>
        <a:bodyPr/>
        <a:lstStyle/>
        <a:p>
          <a:r>
            <a:rPr lang="ru-RU" sz="1800" dirty="0" smtClean="0"/>
            <a:t>Беседы</a:t>
          </a:r>
          <a:endParaRPr lang="ru-RU" sz="1800" dirty="0"/>
        </a:p>
      </dgm:t>
    </dgm:pt>
    <dgm:pt modelId="{9D6382C8-032C-4EA9-9E22-19CF31BEFD7E}" type="parTrans" cxnId="{5A555EE4-8213-4F5D-8160-22FEF8D86BF4}">
      <dgm:prSet/>
      <dgm:spPr/>
      <dgm:t>
        <a:bodyPr/>
        <a:lstStyle/>
        <a:p>
          <a:endParaRPr lang="ru-RU"/>
        </a:p>
      </dgm:t>
    </dgm:pt>
    <dgm:pt modelId="{CDD868A6-15A7-4207-BD79-8E2B50BE339B}" type="sibTrans" cxnId="{5A555EE4-8213-4F5D-8160-22FEF8D86BF4}">
      <dgm:prSet/>
      <dgm:spPr/>
      <dgm:t>
        <a:bodyPr/>
        <a:lstStyle/>
        <a:p>
          <a:endParaRPr lang="ru-RU"/>
        </a:p>
      </dgm:t>
    </dgm:pt>
    <dgm:pt modelId="{E25A127A-FB9A-4DF9-A460-D3A640EE3B0E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2">
                  <a:lumMod val="75000"/>
                </a:schemeClr>
              </a:solidFill>
            </a:rPr>
            <a:t>Проведение </a:t>
          </a:r>
        </a:p>
        <a:p>
          <a:r>
            <a:rPr lang="ru-RU" sz="2000" b="1" dirty="0" smtClean="0">
              <a:solidFill>
                <a:schemeClr val="accent2">
                  <a:lumMod val="75000"/>
                </a:schemeClr>
              </a:solidFill>
            </a:rPr>
            <a:t>соревнований</a:t>
          </a:r>
          <a:endParaRPr lang="ru-RU" sz="2000" b="1" dirty="0">
            <a:solidFill>
              <a:schemeClr val="accent2">
                <a:lumMod val="75000"/>
              </a:schemeClr>
            </a:solidFill>
          </a:endParaRPr>
        </a:p>
      </dgm:t>
    </dgm:pt>
    <dgm:pt modelId="{F5D56047-C852-4ED0-8A5C-B1FC3C6E9C76}" type="parTrans" cxnId="{8DF9A101-1EFC-4963-B711-F7E80C2F7BF9}">
      <dgm:prSet/>
      <dgm:spPr/>
      <dgm:t>
        <a:bodyPr/>
        <a:lstStyle/>
        <a:p>
          <a:endParaRPr lang="ru-RU"/>
        </a:p>
      </dgm:t>
    </dgm:pt>
    <dgm:pt modelId="{74338FB2-D8C8-49B1-B6AC-3F31CD57478F}" type="sibTrans" cxnId="{8DF9A101-1EFC-4963-B711-F7E80C2F7BF9}">
      <dgm:prSet/>
      <dgm:spPr/>
      <dgm:t>
        <a:bodyPr/>
        <a:lstStyle/>
        <a:p>
          <a:endParaRPr lang="ru-RU"/>
        </a:p>
      </dgm:t>
    </dgm:pt>
    <dgm:pt modelId="{1D188A16-06E0-4369-BDA0-6C1DEAD9FEA2}">
      <dgm:prSet phldrT="[Текст]" custT="1"/>
      <dgm:spPr/>
      <dgm:t>
        <a:bodyPr/>
        <a:lstStyle/>
        <a:p>
          <a:r>
            <a:rPr lang="ru-RU" sz="1800" dirty="0" smtClean="0"/>
            <a:t>Шашки</a:t>
          </a:r>
          <a:endParaRPr lang="ru-RU" sz="1800" dirty="0"/>
        </a:p>
      </dgm:t>
    </dgm:pt>
    <dgm:pt modelId="{436180BC-1917-4E52-B45A-3BB4990EF01F}" type="parTrans" cxnId="{0AA24BAB-437C-4D63-936C-131D0855D149}">
      <dgm:prSet/>
      <dgm:spPr/>
      <dgm:t>
        <a:bodyPr/>
        <a:lstStyle/>
        <a:p>
          <a:endParaRPr lang="ru-RU"/>
        </a:p>
      </dgm:t>
    </dgm:pt>
    <dgm:pt modelId="{10D04B45-8CC9-4BAA-B4AD-2C9B6B206BCB}" type="sibTrans" cxnId="{0AA24BAB-437C-4D63-936C-131D0855D149}">
      <dgm:prSet/>
      <dgm:spPr/>
      <dgm:t>
        <a:bodyPr/>
        <a:lstStyle/>
        <a:p>
          <a:endParaRPr lang="ru-RU"/>
        </a:p>
      </dgm:t>
    </dgm:pt>
    <dgm:pt modelId="{C1097833-1D18-41FA-BEE8-E1D358D1C428}">
      <dgm:prSet phldrT="[Текст]" custT="1"/>
      <dgm:spPr/>
      <dgm:t>
        <a:bodyPr/>
        <a:lstStyle/>
        <a:p>
          <a:r>
            <a:rPr lang="ru-RU" sz="1800" dirty="0" smtClean="0"/>
            <a:t>Шахматы</a:t>
          </a:r>
          <a:endParaRPr lang="ru-RU" sz="1800" dirty="0"/>
        </a:p>
      </dgm:t>
    </dgm:pt>
    <dgm:pt modelId="{18182DC9-7A1B-4A6A-B0BC-2682E497ABBE}" type="parTrans" cxnId="{FF034FB3-3133-48C1-9C43-020ED04DAFF7}">
      <dgm:prSet/>
      <dgm:spPr/>
      <dgm:t>
        <a:bodyPr/>
        <a:lstStyle/>
        <a:p>
          <a:endParaRPr lang="ru-RU"/>
        </a:p>
      </dgm:t>
    </dgm:pt>
    <dgm:pt modelId="{88712F9D-3904-4062-84A2-91C60ADB2334}" type="sibTrans" cxnId="{FF034FB3-3133-48C1-9C43-020ED04DAFF7}">
      <dgm:prSet/>
      <dgm:spPr/>
      <dgm:t>
        <a:bodyPr/>
        <a:lstStyle/>
        <a:p>
          <a:endParaRPr lang="ru-RU"/>
        </a:p>
      </dgm:t>
    </dgm:pt>
    <dgm:pt modelId="{D78596B1-670B-4335-B184-19D5A19A7099}">
      <dgm:prSet custT="1"/>
      <dgm:spPr/>
      <dgm:t>
        <a:bodyPr/>
        <a:lstStyle/>
        <a:p>
          <a:r>
            <a:rPr lang="ru-RU" sz="2000" b="1" dirty="0" smtClean="0">
              <a:solidFill>
                <a:schemeClr val="accent2">
                  <a:lumMod val="75000"/>
                </a:schemeClr>
              </a:solidFill>
            </a:rPr>
            <a:t>Подвижные игры на переменах</a:t>
          </a:r>
          <a:endParaRPr lang="ru-RU" sz="2000" b="1" dirty="0">
            <a:solidFill>
              <a:schemeClr val="accent2">
                <a:lumMod val="75000"/>
              </a:schemeClr>
            </a:solidFill>
          </a:endParaRPr>
        </a:p>
      </dgm:t>
    </dgm:pt>
    <dgm:pt modelId="{21A099CF-19F2-46C0-86A0-CEB4F14D60E6}" type="parTrans" cxnId="{E3775AFB-3777-4239-B78F-3CBB9394FEEA}">
      <dgm:prSet/>
      <dgm:spPr/>
    </dgm:pt>
    <dgm:pt modelId="{A9668529-BDE4-48C1-B20E-AE077BC9C1FC}" type="sibTrans" cxnId="{E3775AFB-3777-4239-B78F-3CBB9394FEEA}">
      <dgm:prSet/>
      <dgm:spPr/>
    </dgm:pt>
    <dgm:pt modelId="{1DE00483-69F2-4093-A5E6-118BEA1002AC}" type="pres">
      <dgm:prSet presAssocID="{1D2794F3-3D02-48EF-B9F2-55F3583E1772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4676D2-253D-481C-A2BB-0C567469F66C}" type="pres">
      <dgm:prSet presAssocID="{2699BBB2-7261-4BE1-BC5A-F2D31EA48EC2}" presName="circle1" presStyleLbl="node1" presStyleIdx="0" presStyleCnt="4"/>
      <dgm:spPr/>
    </dgm:pt>
    <dgm:pt modelId="{54EA17DD-5FB5-4568-945B-3E00A791ED9B}" type="pres">
      <dgm:prSet presAssocID="{2699BBB2-7261-4BE1-BC5A-F2D31EA48EC2}" presName="space" presStyleCnt="0"/>
      <dgm:spPr/>
    </dgm:pt>
    <dgm:pt modelId="{A2E27167-56CC-4BFA-BBD9-580CE0325235}" type="pres">
      <dgm:prSet presAssocID="{2699BBB2-7261-4BE1-BC5A-F2D31EA48EC2}" presName="rect1" presStyleLbl="alignAcc1" presStyleIdx="0" presStyleCnt="4" custLinFactNeighborX="2994" custLinFactNeighborY="30664"/>
      <dgm:spPr/>
      <dgm:t>
        <a:bodyPr/>
        <a:lstStyle/>
        <a:p>
          <a:endParaRPr lang="ru-RU"/>
        </a:p>
      </dgm:t>
    </dgm:pt>
    <dgm:pt modelId="{6C7BF9E7-28AA-46AA-8F8D-DA93FCD0FB74}" type="pres">
      <dgm:prSet presAssocID="{11972965-DB1E-4ACB-89C8-EBD3A28F05F0}" presName="vertSpace2" presStyleLbl="node1" presStyleIdx="0" presStyleCnt="4"/>
      <dgm:spPr/>
    </dgm:pt>
    <dgm:pt modelId="{51C63378-699B-4B8C-8AE8-125B6B56D5C1}" type="pres">
      <dgm:prSet presAssocID="{11972965-DB1E-4ACB-89C8-EBD3A28F05F0}" presName="circle2" presStyleLbl="node1" presStyleIdx="1" presStyleCnt="4"/>
      <dgm:spPr/>
    </dgm:pt>
    <dgm:pt modelId="{019A5BF4-BEBB-409E-BD63-64E1AB035CED}" type="pres">
      <dgm:prSet presAssocID="{11972965-DB1E-4ACB-89C8-EBD3A28F05F0}" presName="rect2" presStyleLbl="alignAcc1" presStyleIdx="1" presStyleCnt="4" custScaleY="84802" custLinFactNeighborX="1647" custLinFactNeighborY="-7092"/>
      <dgm:spPr/>
      <dgm:t>
        <a:bodyPr/>
        <a:lstStyle/>
        <a:p>
          <a:endParaRPr lang="ru-RU"/>
        </a:p>
      </dgm:t>
    </dgm:pt>
    <dgm:pt modelId="{445A8996-2B9C-457B-9C92-21E523103034}" type="pres">
      <dgm:prSet presAssocID="{E25A127A-FB9A-4DF9-A460-D3A640EE3B0E}" presName="vertSpace3" presStyleLbl="node1" presStyleIdx="1" presStyleCnt="4"/>
      <dgm:spPr/>
    </dgm:pt>
    <dgm:pt modelId="{63935B1F-12ED-4A13-948E-6339C1489706}" type="pres">
      <dgm:prSet presAssocID="{E25A127A-FB9A-4DF9-A460-D3A640EE3B0E}" presName="circle3" presStyleLbl="node1" presStyleIdx="2" presStyleCnt="4"/>
      <dgm:spPr/>
    </dgm:pt>
    <dgm:pt modelId="{74D18467-1AD7-47FC-9467-1894D8551BF8}" type="pres">
      <dgm:prSet presAssocID="{E25A127A-FB9A-4DF9-A460-D3A640EE3B0E}" presName="rect3" presStyleLbl="alignAcc1" presStyleIdx="2" presStyleCnt="4"/>
      <dgm:spPr/>
      <dgm:t>
        <a:bodyPr/>
        <a:lstStyle/>
        <a:p>
          <a:endParaRPr lang="ru-RU"/>
        </a:p>
      </dgm:t>
    </dgm:pt>
    <dgm:pt modelId="{CA4F022E-01D9-4E87-9310-8AE6B4609AF9}" type="pres">
      <dgm:prSet presAssocID="{D78596B1-670B-4335-B184-19D5A19A7099}" presName="vertSpace4" presStyleLbl="node1" presStyleIdx="2" presStyleCnt="4"/>
      <dgm:spPr/>
    </dgm:pt>
    <dgm:pt modelId="{D74F99F5-2209-4509-883D-96755A84A1D6}" type="pres">
      <dgm:prSet presAssocID="{D78596B1-670B-4335-B184-19D5A19A7099}" presName="circle4" presStyleLbl="node1" presStyleIdx="3" presStyleCnt="4"/>
      <dgm:spPr/>
    </dgm:pt>
    <dgm:pt modelId="{4A68706A-3D11-4F3F-B110-BB31ACB4C9C4}" type="pres">
      <dgm:prSet presAssocID="{D78596B1-670B-4335-B184-19D5A19A7099}" presName="rect4" presStyleLbl="alignAcc1" presStyleIdx="3" presStyleCnt="4" custScaleY="111877" custLinFactNeighborX="3144" custLinFactNeighborY="-2204"/>
      <dgm:spPr/>
      <dgm:t>
        <a:bodyPr/>
        <a:lstStyle/>
        <a:p>
          <a:endParaRPr lang="ru-RU"/>
        </a:p>
      </dgm:t>
    </dgm:pt>
    <dgm:pt modelId="{EA754DC2-8029-4AAB-AABA-2DE1E91E2187}" type="pres">
      <dgm:prSet presAssocID="{2699BBB2-7261-4BE1-BC5A-F2D31EA48EC2}" presName="rect1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26F44D-04EE-4280-9860-E0D3C1A32CF3}" type="pres">
      <dgm:prSet presAssocID="{2699BBB2-7261-4BE1-BC5A-F2D31EA48EC2}" presName="rect1ChTx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448616-5647-469D-90DD-9DAF98CE1D37}" type="pres">
      <dgm:prSet presAssocID="{11972965-DB1E-4ACB-89C8-EBD3A28F05F0}" presName="rect2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7B66D8-2079-4439-8418-D95F70C2CE1D}" type="pres">
      <dgm:prSet presAssocID="{11972965-DB1E-4ACB-89C8-EBD3A28F05F0}" presName="rect2ChTx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1BC8E7-DEC4-469C-85AF-D16DBFD15C30}" type="pres">
      <dgm:prSet presAssocID="{E25A127A-FB9A-4DF9-A460-D3A640EE3B0E}" presName="rect3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DADC1D-1BF0-4BAE-BF65-B9099BDF978C}" type="pres">
      <dgm:prSet presAssocID="{E25A127A-FB9A-4DF9-A460-D3A640EE3B0E}" presName="rect3ChTx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4B14EA-2EA5-4221-83B6-9B3B29C8AB22}" type="pres">
      <dgm:prSet presAssocID="{D78596B1-670B-4335-B184-19D5A19A7099}" presName="rect4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F204C3-99D8-4F65-A03F-5781A609DB46}" type="pres">
      <dgm:prSet presAssocID="{D78596B1-670B-4335-B184-19D5A19A7099}" presName="rect4ChTx" presStyleLbl="alignAcc1" presStyleIdx="3" presStyleCnt="4">
        <dgm:presLayoutVars>
          <dgm:bulletEnabled val="1"/>
        </dgm:presLayoutVars>
      </dgm:prSet>
      <dgm:spPr/>
    </dgm:pt>
  </dgm:ptLst>
  <dgm:cxnLst>
    <dgm:cxn modelId="{80682F7A-BABC-45F2-AB1F-F5197C9553CF}" srcId="{1D2794F3-3D02-48EF-B9F2-55F3583E1772}" destId="{11972965-DB1E-4ACB-89C8-EBD3A28F05F0}" srcOrd="1" destOrd="0" parTransId="{05C09AAB-799F-4EC8-B181-CFD447403C6F}" sibTransId="{6EC8B194-1DCD-4CE9-958A-AE623CEEE9D7}"/>
    <dgm:cxn modelId="{DB1910F7-4D24-4C70-ACC0-10814754E24B}" srcId="{2699BBB2-7261-4BE1-BC5A-F2D31EA48EC2}" destId="{453D8FEF-45C8-49BA-A167-DCA3F1027D01}" srcOrd="0" destOrd="0" parTransId="{09D6A6E2-DFC6-4CCF-82E1-DE6338A106EE}" sibTransId="{01BBDCEC-A49F-4D36-9750-2E04F85F8FF7}"/>
    <dgm:cxn modelId="{DF4DA868-69F0-4F9F-B317-14DCC16D3D24}" type="presOf" srcId="{2699BBB2-7261-4BE1-BC5A-F2D31EA48EC2}" destId="{A2E27167-56CC-4BFA-BBD9-580CE0325235}" srcOrd="0" destOrd="0" presId="urn:microsoft.com/office/officeart/2005/8/layout/target3"/>
    <dgm:cxn modelId="{554B5553-02BF-4997-9E3A-2AA206387201}" type="presOf" srcId="{C1097833-1D18-41FA-BEE8-E1D358D1C428}" destId="{8ADADC1D-1BF0-4BAE-BF65-B9099BDF978C}" srcOrd="0" destOrd="1" presId="urn:microsoft.com/office/officeart/2005/8/layout/target3"/>
    <dgm:cxn modelId="{9D3A1100-6FA0-4167-9550-CBEC7B767067}" type="presOf" srcId="{2699BBB2-7261-4BE1-BC5A-F2D31EA48EC2}" destId="{EA754DC2-8029-4AAB-AABA-2DE1E91E2187}" srcOrd="1" destOrd="0" presId="urn:microsoft.com/office/officeart/2005/8/layout/target3"/>
    <dgm:cxn modelId="{B19E916B-292B-4267-AA21-6F35E6E60145}" type="presOf" srcId="{AB1B9C20-5C5E-44BE-9194-3CC33DEAF23E}" destId="{697B66D8-2079-4439-8418-D95F70C2CE1D}" srcOrd="0" destOrd="1" presId="urn:microsoft.com/office/officeart/2005/8/layout/target3"/>
    <dgm:cxn modelId="{E3775AFB-3777-4239-B78F-3CBB9394FEEA}" srcId="{1D2794F3-3D02-48EF-B9F2-55F3583E1772}" destId="{D78596B1-670B-4335-B184-19D5A19A7099}" srcOrd="3" destOrd="0" parTransId="{21A099CF-19F2-46C0-86A0-CEB4F14D60E6}" sibTransId="{A9668529-BDE4-48C1-B20E-AE077BC9C1FC}"/>
    <dgm:cxn modelId="{632EFB20-55EB-4DDE-9F86-CB1800E6CD5F}" type="presOf" srcId="{11972965-DB1E-4ACB-89C8-EBD3A28F05F0}" destId="{019A5BF4-BEBB-409E-BD63-64E1AB035CED}" srcOrd="0" destOrd="0" presId="urn:microsoft.com/office/officeart/2005/8/layout/target3"/>
    <dgm:cxn modelId="{C3BB4763-2C07-4C9F-AB59-F1C49D021611}" type="presOf" srcId="{1D188A16-06E0-4369-BDA0-6C1DEAD9FEA2}" destId="{8ADADC1D-1BF0-4BAE-BF65-B9099BDF978C}" srcOrd="0" destOrd="0" presId="urn:microsoft.com/office/officeart/2005/8/layout/target3"/>
    <dgm:cxn modelId="{9451CDE1-7AC3-4CE3-887E-090603318248}" type="presOf" srcId="{D78596B1-670B-4335-B184-19D5A19A7099}" destId="{4A68706A-3D11-4F3F-B110-BB31ACB4C9C4}" srcOrd="0" destOrd="0" presId="urn:microsoft.com/office/officeart/2005/8/layout/target3"/>
    <dgm:cxn modelId="{7E3843F5-5DF7-4C5B-B78C-83A3047EF2F5}" type="presOf" srcId="{E25A127A-FB9A-4DF9-A460-D3A640EE3B0E}" destId="{74D18467-1AD7-47FC-9467-1894D8551BF8}" srcOrd="0" destOrd="0" presId="urn:microsoft.com/office/officeart/2005/8/layout/target3"/>
    <dgm:cxn modelId="{7D6BA780-AE46-40CD-9EF0-F5C0CCFF5885}" type="presOf" srcId="{E25A127A-FB9A-4DF9-A460-D3A640EE3B0E}" destId="{341BC8E7-DEC4-469C-85AF-D16DBFD15C30}" srcOrd="1" destOrd="0" presId="urn:microsoft.com/office/officeart/2005/8/layout/target3"/>
    <dgm:cxn modelId="{8DF9A101-1EFC-4963-B711-F7E80C2F7BF9}" srcId="{1D2794F3-3D02-48EF-B9F2-55F3583E1772}" destId="{E25A127A-FB9A-4DF9-A460-D3A640EE3B0E}" srcOrd="2" destOrd="0" parTransId="{F5D56047-C852-4ED0-8A5C-B1FC3C6E9C76}" sibTransId="{74338FB2-D8C8-49B1-B6AC-3F31CD57478F}"/>
    <dgm:cxn modelId="{5A555EE4-8213-4F5D-8160-22FEF8D86BF4}" srcId="{11972965-DB1E-4ACB-89C8-EBD3A28F05F0}" destId="{AB1B9C20-5C5E-44BE-9194-3CC33DEAF23E}" srcOrd="1" destOrd="0" parTransId="{9D6382C8-032C-4EA9-9E22-19CF31BEFD7E}" sibTransId="{CDD868A6-15A7-4207-BD79-8E2B50BE339B}"/>
    <dgm:cxn modelId="{D930B65B-3FFA-4FA2-B2C2-82664467D4BE}" type="presOf" srcId="{580F262A-749C-4F81-BCD4-8E78308066D9}" destId="{1A26F44D-04EE-4280-9860-E0D3C1A32CF3}" srcOrd="0" destOrd="1" presId="urn:microsoft.com/office/officeart/2005/8/layout/target3"/>
    <dgm:cxn modelId="{FF034FB3-3133-48C1-9C43-020ED04DAFF7}" srcId="{E25A127A-FB9A-4DF9-A460-D3A640EE3B0E}" destId="{C1097833-1D18-41FA-BEE8-E1D358D1C428}" srcOrd="1" destOrd="0" parTransId="{18182DC9-7A1B-4A6A-B0BC-2682E497ABBE}" sibTransId="{88712F9D-3904-4062-84A2-91C60ADB2334}"/>
    <dgm:cxn modelId="{0AA24BAB-437C-4D63-936C-131D0855D149}" srcId="{E25A127A-FB9A-4DF9-A460-D3A640EE3B0E}" destId="{1D188A16-06E0-4369-BDA0-6C1DEAD9FEA2}" srcOrd="0" destOrd="0" parTransId="{436180BC-1917-4E52-B45A-3BB4990EF01F}" sibTransId="{10D04B45-8CC9-4BAA-B4AD-2C9B6B206BCB}"/>
    <dgm:cxn modelId="{45FF04CC-B0C4-45FB-B0E3-C291E54EA984}" srcId="{2699BBB2-7261-4BE1-BC5A-F2D31EA48EC2}" destId="{580F262A-749C-4F81-BCD4-8E78308066D9}" srcOrd="1" destOrd="0" parTransId="{C1C17B49-59B8-4045-804F-9F1DD56B872F}" sibTransId="{8F7AC718-E5CC-46EC-BD14-64CE716CE37A}"/>
    <dgm:cxn modelId="{86776331-17D1-495D-AD6F-7A830E7FC7A8}" type="presOf" srcId="{11972965-DB1E-4ACB-89C8-EBD3A28F05F0}" destId="{4E448616-5647-469D-90DD-9DAF98CE1D37}" srcOrd="1" destOrd="0" presId="urn:microsoft.com/office/officeart/2005/8/layout/target3"/>
    <dgm:cxn modelId="{4D2775EC-32EE-47FB-ACD4-7C3CDEA963D8}" type="presOf" srcId="{453D8FEF-45C8-49BA-A167-DCA3F1027D01}" destId="{1A26F44D-04EE-4280-9860-E0D3C1A32CF3}" srcOrd="0" destOrd="0" presId="urn:microsoft.com/office/officeart/2005/8/layout/target3"/>
    <dgm:cxn modelId="{86F95888-D47D-4735-A316-1C6B4BE4A885}" type="presOf" srcId="{3270CE40-D04F-401E-B2AE-F2755949C169}" destId="{697B66D8-2079-4439-8418-D95F70C2CE1D}" srcOrd="0" destOrd="0" presId="urn:microsoft.com/office/officeart/2005/8/layout/target3"/>
    <dgm:cxn modelId="{65E209D5-BFDC-4EB0-A9F5-80732BDE334B}" type="presOf" srcId="{D78596B1-670B-4335-B184-19D5A19A7099}" destId="{FA4B14EA-2EA5-4221-83B6-9B3B29C8AB22}" srcOrd="1" destOrd="0" presId="urn:microsoft.com/office/officeart/2005/8/layout/target3"/>
    <dgm:cxn modelId="{84DA4BBA-F05E-49CD-86DF-EC6DAB5A407C}" type="presOf" srcId="{1D2794F3-3D02-48EF-B9F2-55F3583E1772}" destId="{1DE00483-69F2-4093-A5E6-118BEA1002AC}" srcOrd="0" destOrd="0" presId="urn:microsoft.com/office/officeart/2005/8/layout/target3"/>
    <dgm:cxn modelId="{2117F725-4D5B-4E2C-8FA1-000392EE5C34}" srcId="{11972965-DB1E-4ACB-89C8-EBD3A28F05F0}" destId="{3270CE40-D04F-401E-B2AE-F2755949C169}" srcOrd="0" destOrd="0" parTransId="{362C1CBA-2839-4B2A-BCB0-2CB6B3E02051}" sibTransId="{FA9AAB45-5EEA-4479-9651-1C18F5CA6D71}"/>
    <dgm:cxn modelId="{2EFDC299-8C1D-4E14-A4C0-B1D769909B7A}" srcId="{1D2794F3-3D02-48EF-B9F2-55F3583E1772}" destId="{2699BBB2-7261-4BE1-BC5A-F2D31EA48EC2}" srcOrd="0" destOrd="0" parTransId="{CA2ADD96-57EE-46F5-960D-61EB8533A40F}" sibTransId="{E1CD0C97-09DE-4BED-9725-ED4757AC45E3}"/>
    <dgm:cxn modelId="{A39CBCB8-E537-49B8-9B04-3CB00C2FD670}" type="presParOf" srcId="{1DE00483-69F2-4093-A5E6-118BEA1002AC}" destId="{644676D2-253D-481C-A2BB-0C567469F66C}" srcOrd="0" destOrd="0" presId="urn:microsoft.com/office/officeart/2005/8/layout/target3"/>
    <dgm:cxn modelId="{F0471C59-D6A8-4D22-8E0C-A95F991A0863}" type="presParOf" srcId="{1DE00483-69F2-4093-A5E6-118BEA1002AC}" destId="{54EA17DD-5FB5-4568-945B-3E00A791ED9B}" srcOrd="1" destOrd="0" presId="urn:microsoft.com/office/officeart/2005/8/layout/target3"/>
    <dgm:cxn modelId="{532A5D67-5FAD-4393-A423-8E3A51B6F4F5}" type="presParOf" srcId="{1DE00483-69F2-4093-A5E6-118BEA1002AC}" destId="{A2E27167-56CC-4BFA-BBD9-580CE0325235}" srcOrd="2" destOrd="0" presId="urn:microsoft.com/office/officeart/2005/8/layout/target3"/>
    <dgm:cxn modelId="{06D412A6-DFC3-478B-A906-61E6582C1281}" type="presParOf" srcId="{1DE00483-69F2-4093-A5E6-118BEA1002AC}" destId="{6C7BF9E7-28AA-46AA-8F8D-DA93FCD0FB74}" srcOrd="3" destOrd="0" presId="urn:microsoft.com/office/officeart/2005/8/layout/target3"/>
    <dgm:cxn modelId="{4C2536DF-1000-4D68-820E-5B9A5B7C289E}" type="presParOf" srcId="{1DE00483-69F2-4093-A5E6-118BEA1002AC}" destId="{51C63378-699B-4B8C-8AE8-125B6B56D5C1}" srcOrd="4" destOrd="0" presId="urn:microsoft.com/office/officeart/2005/8/layout/target3"/>
    <dgm:cxn modelId="{1C260854-8B3B-4EF0-8693-7743BE4CC616}" type="presParOf" srcId="{1DE00483-69F2-4093-A5E6-118BEA1002AC}" destId="{019A5BF4-BEBB-409E-BD63-64E1AB035CED}" srcOrd="5" destOrd="0" presId="urn:microsoft.com/office/officeart/2005/8/layout/target3"/>
    <dgm:cxn modelId="{20C62709-6E2E-40AC-A465-EE53548C5872}" type="presParOf" srcId="{1DE00483-69F2-4093-A5E6-118BEA1002AC}" destId="{445A8996-2B9C-457B-9C92-21E523103034}" srcOrd="6" destOrd="0" presId="urn:microsoft.com/office/officeart/2005/8/layout/target3"/>
    <dgm:cxn modelId="{E4492144-0130-4C1D-9B07-33DF8B74618E}" type="presParOf" srcId="{1DE00483-69F2-4093-A5E6-118BEA1002AC}" destId="{63935B1F-12ED-4A13-948E-6339C1489706}" srcOrd="7" destOrd="0" presId="urn:microsoft.com/office/officeart/2005/8/layout/target3"/>
    <dgm:cxn modelId="{DE51DBB3-000D-47D1-A339-4E064B664D79}" type="presParOf" srcId="{1DE00483-69F2-4093-A5E6-118BEA1002AC}" destId="{74D18467-1AD7-47FC-9467-1894D8551BF8}" srcOrd="8" destOrd="0" presId="urn:microsoft.com/office/officeart/2005/8/layout/target3"/>
    <dgm:cxn modelId="{7BDC4349-F828-4C82-8FD3-1408ADC6530D}" type="presParOf" srcId="{1DE00483-69F2-4093-A5E6-118BEA1002AC}" destId="{CA4F022E-01D9-4E87-9310-8AE6B4609AF9}" srcOrd="9" destOrd="0" presId="urn:microsoft.com/office/officeart/2005/8/layout/target3"/>
    <dgm:cxn modelId="{A8DC2177-A508-4ED0-8276-BB315E862BB3}" type="presParOf" srcId="{1DE00483-69F2-4093-A5E6-118BEA1002AC}" destId="{D74F99F5-2209-4509-883D-96755A84A1D6}" srcOrd="10" destOrd="0" presId="urn:microsoft.com/office/officeart/2005/8/layout/target3"/>
    <dgm:cxn modelId="{7104D4A7-0349-47ED-B4C3-AF2866622E12}" type="presParOf" srcId="{1DE00483-69F2-4093-A5E6-118BEA1002AC}" destId="{4A68706A-3D11-4F3F-B110-BB31ACB4C9C4}" srcOrd="11" destOrd="0" presId="urn:microsoft.com/office/officeart/2005/8/layout/target3"/>
    <dgm:cxn modelId="{970F3082-E867-4E9E-8E28-8CF41A5A8FA3}" type="presParOf" srcId="{1DE00483-69F2-4093-A5E6-118BEA1002AC}" destId="{EA754DC2-8029-4AAB-AABA-2DE1E91E2187}" srcOrd="12" destOrd="0" presId="urn:microsoft.com/office/officeart/2005/8/layout/target3"/>
    <dgm:cxn modelId="{9E1DFADE-E716-4B0A-A373-38538EE649C9}" type="presParOf" srcId="{1DE00483-69F2-4093-A5E6-118BEA1002AC}" destId="{1A26F44D-04EE-4280-9860-E0D3C1A32CF3}" srcOrd="13" destOrd="0" presId="urn:microsoft.com/office/officeart/2005/8/layout/target3"/>
    <dgm:cxn modelId="{0C6CA637-2678-4234-A5F5-86AC2E41E2DA}" type="presParOf" srcId="{1DE00483-69F2-4093-A5E6-118BEA1002AC}" destId="{4E448616-5647-469D-90DD-9DAF98CE1D37}" srcOrd="14" destOrd="0" presId="urn:microsoft.com/office/officeart/2005/8/layout/target3"/>
    <dgm:cxn modelId="{D7CC029A-4C85-418D-A4F7-B8F20276FDEF}" type="presParOf" srcId="{1DE00483-69F2-4093-A5E6-118BEA1002AC}" destId="{697B66D8-2079-4439-8418-D95F70C2CE1D}" srcOrd="15" destOrd="0" presId="urn:microsoft.com/office/officeart/2005/8/layout/target3"/>
    <dgm:cxn modelId="{B23428B1-8200-4991-9468-3969EFE8B5CC}" type="presParOf" srcId="{1DE00483-69F2-4093-A5E6-118BEA1002AC}" destId="{341BC8E7-DEC4-469C-85AF-D16DBFD15C30}" srcOrd="16" destOrd="0" presId="urn:microsoft.com/office/officeart/2005/8/layout/target3"/>
    <dgm:cxn modelId="{C3B2E024-907B-4D5F-BD24-0D1DD8B29C13}" type="presParOf" srcId="{1DE00483-69F2-4093-A5E6-118BEA1002AC}" destId="{8ADADC1D-1BF0-4BAE-BF65-B9099BDF978C}" srcOrd="17" destOrd="0" presId="urn:microsoft.com/office/officeart/2005/8/layout/target3"/>
    <dgm:cxn modelId="{ECE7023D-FFA5-46B3-8829-F3451CF50445}" type="presParOf" srcId="{1DE00483-69F2-4093-A5E6-118BEA1002AC}" destId="{FA4B14EA-2EA5-4221-83B6-9B3B29C8AB22}" srcOrd="18" destOrd="0" presId="urn:microsoft.com/office/officeart/2005/8/layout/target3"/>
    <dgm:cxn modelId="{51B9DBE6-4BB9-4B4F-830D-043F0825588B}" type="presParOf" srcId="{1DE00483-69F2-4093-A5E6-118BEA1002AC}" destId="{77F204C3-99D8-4F65-A03F-5781A609DB46}" srcOrd="19" destOrd="0" presId="urn:microsoft.com/office/officeart/2005/8/layout/targe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0.625</cdr:x>
      <cdr:y>0.11364</cdr:y>
    </cdr:from>
    <cdr:to>
      <cdr:x>0.96429</cdr:x>
      <cdr:y>0.25909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000660" y="714380"/>
          <a:ext cx="2714644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0.69643</cdr:x>
      <cdr:y>0.42045</cdr:y>
    </cdr:from>
    <cdr:to>
      <cdr:x>1</cdr:x>
      <cdr:y>0.64545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572164" y="2643182"/>
          <a:ext cx="2428892" cy="14144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C804BA-E8F3-41BC-BEDA-7556CE1739B7}" type="datetimeFigureOut">
              <a:rPr lang="ru-RU" smtClean="0"/>
              <a:pPr/>
              <a:t>23.10.2012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5D7D50-198B-4B03-8910-441618331F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5D7D50-198B-4B03-8910-441618331F7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5D7D50-198B-4B03-8910-441618331F7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2B053C-8829-4363-992B-DA49548B8CC5}" type="datetimeFigureOut">
              <a:rPr lang="ru-RU" smtClean="0"/>
              <a:pPr>
                <a:defRPr/>
              </a:pPr>
              <a:t>23.10.2012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B8D7470E-2EC5-4CBD-8BAD-48004377FE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39E75F-6880-420B-B597-F398E40B69B6}" type="datetimeFigureOut">
              <a:rPr lang="ru-RU" smtClean="0"/>
              <a:pPr>
                <a:defRPr/>
              </a:pPr>
              <a:t>23.10.2012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BD2F5E-2FCE-43C2-850F-AAA054298BD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AC12FA-AC83-46DA-B134-8F8AFCEFD51E}" type="datetimeFigureOut">
              <a:rPr lang="ru-RU" smtClean="0"/>
              <a:pPr>
                <a:defRPr/>
              </a:pPr>
              <a:t>23.10.2012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99FE22-1A8E-424C-A065-8B00BA7B6B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8EAE5B-905F-41E7-9F10-8829BCF52BC6}" type="datetimeFigureOut">
              <a:rPr lang="ru-RU" smtClean="0"/>
              <a:pPr>
                <a:defRPr/>
              </a:pPr>
              <a:t>23.10.2012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09CBA646-FD6A-40A0-81DC-79D5275768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8DBC5D-C106-4ABB-8AFC-76128937DF36}" type="datetimeFigureOut">
              <a:rPr lang="ru-RU" smtClean="0"/>
              <a:pPr>
                <a:defRPr/>
              </a:pPr>
              <a:t>23.10.2012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410A31-3C86-484E-8E70-02F1C97649E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C19934-E45D-475E-8174-4670C66251B4}" type="datetimeFigureOut">
              <a:rPr lang="ru-RU" smtClean="0"/>
              <a:pPr>
                <a:defRPr/>
              </a:pPr>
              <a:t>23.10.2012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4141C8-C011-4224-905C-60A063177D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CF7371-A702-4923-AEAB-BEF6C990DDC3}" type="datetimeFigureOut">
              <a:rPr lang="ru-RU" smtClean="0"/>
              <a:pPr>
                <a:defRPr/>
              </a:pPr>
              <a:t>23.10.2012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19C83A37-9822-48FE-85DB-15118D9CB9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AB8245-E1AB-4E9C-B01D-200D7A370494}" type="datetimeFigureOut">
              <a:rPr lang="ru-RU" smtClean="0"/>
              <a:pPr>
                <a:defRPr/>
              </a:pPr>
              <a:t>23.10.2012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A107A5-1966-407D-A71F-B5008BA0DF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55A562-FD43-4B75-8BB1-A6EE0E81460E}" type="datetimeFigureOut">
              <a:rPr lang="ru-RU" smtClean="0"/>
              <a:pPr>
                <a:defRPr/>
              </a:pPr>
              <a:t>23.10.2012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5384B2-617C-4846-847D-0AA8EA11E4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CCC649-0858-4C66-AAF4-47FE31894FFC}" type="datetimeFigureOut">
              <a:rPr lang="ru-RU" smtClean="0"/>
              <a:pPr>
                <a:defRPr/>
              </a:pPr>
              <a:t>23.10.2012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D2C26D-BBCD-4BCA-9512-E2F72DB7D4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68E6D1-7B53-48C6-9943-D3956766A7FA}" type="datetimeFigureOut">
              <a:rPr lang="ru-RU" smtClean="0"/>
              <a:pPr>
                <a:defRPr/>
              </a:pPr>
              <a:t>23.10.2012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4FD619-FD10-4EE0-B688-8E5582F103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4073B19-8402-4E70-9E7C-1500023D92BF}" type="datetimeFigureOut">
              <a:rPr lang="ru-RU" smtClean="0"/>
              <a:pPr>
                <a:defRPr/>
              </a:pPr>
              <a:t>23.10.2012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EE33303-7147-431E-BE3D-D230548EDE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ransition>
    <p:blinds dir="vert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diagramLayout" Target="../diagrams/layout3.xml"/><Relationship Id="rId7" Type="http://schemas.openxmlformats.org/officeDocument/2006/relationships/diagramLayout" Target="../diagrams/layout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4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diagramColors" Target="../diagrams/colors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7777163" cy="2376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Организация </a:t>
            </a:r>
          </a:p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учебной и внеурочной  деятельности</a:t>
            </a:r>
          </a:p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в рамках реализации ФГОС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.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076" name="Picture 8" descr="0_86aaf_702cb7f_ori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28860" y="3143248"/>
            <a:ext cx="421484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643570" y="6072206"/>
            <a:ext cx="331417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МБОУ СОШ №1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7" name="AutoShape 13"/>
          <p:cNvSpPr>
            <a:spLocks noChangeArrowheads="1"/>
          </p:cNvSpPr>
          <p:nvPr/>
        </p:nvSpPr>
        <p:spPr bwMode="auto">
          <a:xfrm>
            <a:off x="6911975" y="4286256"/>
            <a:ext cx="2232025" cy="1071570"/>
          </a:xfrm>
          <a:prstGeom prst="wedgeEllipseCallout">
            <a:avLst>
              <a:gd name="adj1" fmla="val -80653"/>
              <a:gd name="adj2" fmla="val -152023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/>
          <a:lstStyle/>
          <a:p>
            <a:pPr algn="ctr">
              <a:defRPr/>
            </a:pPr>
            <a:r>
              <a:rPr lang="ru-RU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Проектная деятельность</a:t>
            </a:r>
          </a:p>
        </p:txBody>
      </p:sp>
      <p:sp>
        <p:nvSpPr>
          <p:cNvPr id="6156" name="AutoShape 12"/>
          <p:cNvSpPr>
            <a:spLocks noChangeArrowheads="1"/>
          </p:cNvSpPr>
          <p:nvPr/>
        </p:nvSpPr>
        <p:spPr bwMode="auto">
          <a:xfrm>
            <a:off x="5500694" y="5572140"/>
            <a:ext cx="2643206" cy="1006476"/>
          </a:xfrm>
          <a:prstGeom prst="wedgeEllipseCallout">
            <a:avLst>
              <a:gd name="adj1" fmla="val -44829"/>
              <a:gd name="adj2" fmla="val -277023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/>
          <a:lstStyle/>
          <a:p>
            <a:pPr algn="ctr">
              <a:defRPr/>
            </a:pPr>
            <a:r>
              <a:rPr lang="ru-RU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Спортивные соревнования</a:t>
            </a:r>
          </a:p>
        </p:txBody>
      </p:sp>
      <p:sp>
        <p:nvSpPr>
          <p:cNvPr id="6154" name="AutoShape 10"/>
          <p:cNvSpPr>
            <a:spLocks noChangeArrowheads="1"/>
          </p:cNvSpPr>
          <p:nvPr/>
        </p:nvSpPr>
        <p:spPr bwMode="auto">
          <a:xfrm>
            <a:off x="785786" y="5572140"/>
            <a:ext cx="2478093" cy="1000132"/>
          </a:xfrm>
          <a:prstGeom prst="wedgeEllipseCallout">
            <a:avLst>
              <a:gd name="adj1" fmla="val 75329"/>
              <a:gd name="adj2" fmla="val -346815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/>
          <a:lstStyle/>
          <a:p>
            <a:pPr algn="ctr">
              <a:defRPr/>
            </a:pPr>
            <a:r>
              <a:rPr lang="ru-RU" sz="2400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Праздники</a:t>
            </a:r>
          </a:p>
        </p:txBody>
      </p:sp>
      <p:sp>
        <p:nvSpPr>
          <p:cNvPr id="6155" name="AutoShape 11"/>
          <p:cNvSpPr>
            <a:spLocks noChangeArrowheads="1"/>
          </p:cNvSpPr>
          <p:nvPr/>
        </p:nvSpPr>
        <p:spPr bwMode="auto">
          <a:xfrm>
            <a:off x="3643306" y="5929330"/>
            <a:ext cx="1836738" cy="647700"/>
          </a:xfrm>
          <a:prstGeom prst="wedgeEllipseCallout">
            <a:avLst>
              <a:gd name="adj1" fmla="val 25023"/>
              <a:gd name="adj2" fmla="val -502449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/>
          <a:lstStyle/>
          <a:p>
            <a:pPr algn="ctr">
              <a:defRPr/>
            </a:pPr>
            <a:r>
              <a:rPr lang="ru-RU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Экскурсии</a:t>
            </a:r>
          </a:p>
        </p:txBody>
      </p:sp>
      <p:sp>
        <p:nvSpPr>
          <p:cNvPr id="7180" name="WordArt 4"/>
          <p:cNvSpPr>
            <a:spLocks noChangeArrowheads="1" noChangeShapeType="1" noTextEdit="1"/>
          </p:cNvSpPr>
          <p:nvPr/>
        </p:nvSpPr>
        <p:spPr bwMode="auto">
          <a:xfrm>
            <a:off x="468313" y="188913"/>
            <a:ext cx="806450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642910" y="3500438"/>
            <a:ext cx="2190755" cy="1214446"/>
          </a:xfrm>
          <a:prstGeom prst="wedgeEllipseCallout">
            <a:avLst>
              <a:gd name="adj1" fmla="val 75435"/>
              <a:gd name="adj2" fmla="val -100995"/>
            </a:avLst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/>
          <a:lstStyle/>
          <a:p>
            <a:pPr algn="ctr">
              <a:defRPr/>
            </a:pPr>
            <a:r>
              <a:rPr lang="ru-RU" sz="2400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Классные </a:t>
            </a:r>
            <a:r>
              <a:rPr lang="ru-RU" sz="2400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часы</a:t>
            </a:r>
          </a:p>
        </p:txBody>
      </p:sp>
      <p:pic>
        <p:nvPicPr>
          <p:cNvPr id="6166" name="Picture 22" descr="0_6fcc0_6700109b_X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0364" y="1571612"/>
            <a:ext cx="3703638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323850" y="214290"/>
            <a:ext cx="860586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i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Внутришкольное</a:t>
            </a:r>
            <a:r>
              <a:rPr lang="ru-RU" sz="3600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6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дополнительное образование</a:t>
            </a:r>
          </a:p>
          <a:p>
            <a:pPr algn="ctr">
              <a:defRPr/>
            </a:pPr>
            <a:r>
              <a:rPr lang="ru-RU" sz="36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(работа </a:t>
            </a:r>
            <a:r>
              <a:rPr lang="ru-RU" sz="3600" i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кл</a:t>
            </a:r>
            <a:r>
              <a:rPr lang="ru-RU" sz="36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рук.) </a:t>
            </a:r>
          </a:p>
          <a:p>
            <a:pPr algn="ctr">
              <a:defRPr/>
            </a:pPr>
            <a:r>
              <a:rPr lang="ru-RU" sz="36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sz="3600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animBg="1"/>
      <p:bldP spid="6156" grpId="0" animBg="1"/>
      <p:bldP spid="6154" grpId="0" animBg="1"/>
      <p:bldP spid="6155" grpId="0" animBg="1"/>
      <p:bldP spid="6151" grpId="0" animBg="1"/>
      <p:bldP spid="61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38" y="500063"/>
            <a:ext cx="7621587" cy="1446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Детская школьная организация «Лучик»</a:t>
            </a:r>
          </a:p>
        </p:txBody>
      </p:sp>
      <p:sp>
        <p:nvSpPr>
          <p:cNvPr id="3" name="Солнце 2"/>
          <p:cNvSpPr/>
          <p:nvPr/>
        </p:nvSpPr>
        <p:spPr>
          <a:xfrm>
            <a:off x="7143768" y="428604"/>
            <a:ext cx="1714500" cy="1571625"/>
          </a:xfrm>
          <a:prstGeom prst="sun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6627" name="Рисунок 5" descr="P101000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29190" y="2214554"/>
            <a:ext cx="307183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Рисунок 6" descr="P1010033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4" y="2143116"/>
            <a:ext cx="328612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8596" y="4929198"/>
            <a:ext cx="84296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основе лежит система коллективного творческого дела по методике профессора И.П.Иванова. КТД служит средством самореализации личности, развития активности, самостоятельности, ответственности, творчества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C:\Documents and Settings\Admin\Мои документы\фотографии ассарти\фотографии 2011\100OLYMP\P10102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0"/>
            <a:ext cx="4000528" cy="2993402"/>
          </a:xfrm>
          <a:prstGeom prst="rect">
            <a:avLst/>
          </a:prstGeom>
          <a:noFill/>
        </p:spPr>
      </p:pic>
      <p:pic>
        <p:nvPicPr>
          <p:cNvPr id="46087" name="Picture 7" descr="C:\Documents and Settings\Admin\Мои документы\фотографии ассарти\фотографии 2011\100OLYMP\P10101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3071810"/>
            <a:ext cx="3818929" cy="2857520"/>
          </a:xfrm>
          <a:prstGeom prst="rect">
            <a:avLst/>
          </a:prstGeom>
          <a:noFill/>
        </p:spPr>
      </p:pic>
      <p:pic>
        <p:nvPicPr>
          <p:cNvPr id="46088" name="Picture 8" descr="C:\Documents and Settings\Admin\Мои документы\фотографии ассарти\100OLYMP\P101029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3071810"/>
            <a:ext cx="3929058" cy="293992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86248" y="428604"/>
            <a:ext cx="45720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Д\О «Лучик»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571472" y="2071678"/>
          <a:ext cx="8001056" cy="42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4313" y="142875"/>
            <a:ext cx="8643937" cy="132343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Направления</a:t>
            </a:r>
            <a:r>
              <a:rPr lang="ru-RU" dirty="0"/>
              <a:t>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работы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проектной деятельности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д\о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«Лучик»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428596" y="1397000"/>
          <a:ext cx="8715404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1" y="642919"/>
          <a:ext cx="7929617" cy="5559434"/>
        </p:xfrm>
        <a:graphic>
          <a:graphicData uri="http://schemas.openxmlformats.org/drawingml/2006/table">
            <a:tbl>
              <a:tblPr/>
              <a:tblGrid>
                <a:gridCol w="4214843"/>
                <a:gridCol w="1099806"/>
                <a:gridCol w="2296609"/>
                <a:gridCol w="318359"/>
              </a:tblGrid>
              <a:tr h="1298985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4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.Спортивно-оздоровительное направление</a:t>
                      </a:r>
                      <a:endParaRPr lang="ru-RU" sz="40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06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Программа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курса «Русские народные игры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Работа кабинета здоровья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	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  <a:r>
                        <a:rPr lang="ru-RU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ч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Воспитатели  ГПД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521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Проект «Я здоровье сберегу, сам себе я помогу»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 месяц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Учитель начальных классов Ромашова Л.Г.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5" y="785794"/>
          <a:ext cx="8215369" cy="5739742"/>
        </p:xfrm>
        <a:graphic>
          <a:graphicData uri="http://schemas.openxmlformats.org/drawingml/2006/table">
            <a:tbl>
              <a:tblPr/>
              <a:tblGrid>
                <a:gridCol w="898879"/>
                <a:gridCol w="3144355"/>
                <a:gridCol w="1964471"/>
                <a:gridCol w="2207664"/>
              </a:tblGrid>
              <a:tr h="534796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3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.Общекультурное</a:t>
                      </a:r>
                      <a:endParaRPr lang="ru-RU" sz="36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64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2.1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Программа курса «Весёлые нотки»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  <a:r>
                        <a:rPr lang="ru-RU" sz="20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ч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Учитель музыки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Коршунова Е.В.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12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2.2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Программа курса «Всё из бумаги»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34 </a:t>
                      </a:r>
                      <a:r>
                        <a:rPr lang="ru-RU" sz="20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ч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Учитель начальных классов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Мошкова М.А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12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2.3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Проект « Красота спасёт мир»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 месяц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Учитель начальных классов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Мошкова М.А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85729"/>
            <a:ext cx="702226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Кружок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«Это всё из бумаги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pic>
        <p:nvPicPr>
          <p:cNvPr id="1026" name="Picture 2" descr="F:\продленка и кружок\DSC0151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2786058"/>
            <a:ext cx="3857652" cy="3643338"/>
          </a:xfrm>
          <a:prstGeom prst="rect">
            <a:avLst/>
          </a:prstGeom>
          <a:noFill/>
        </p:spPr>
      </p:pic>
      <p:pic>
        <p:nvPicPr>
          <p:cNvPr id="1027" name="Picture 3" descr="F:\продленка и кружок\DSC0151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15140" y="428604"/>
            <a:ext cx="2243062" cy="2990749"/>
          </a:xfrm>
          <a:prstGeom prst="rect">
            <a:avLst/>
          </a:prstGeom>
          <a:noFill/>
        </p:spPr>
      </p:pic>
      <p:pic>
        <p:nvPicPr>
          <p:cNvPr id="1028" name="Picture 4" descr="F:\продленка и кружок\DSC0109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3504" y="3571876"/>
            <a:ext cx="2571768" cy="2764651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114280"/>
          </a:xfrm>
        </p:spPr>
        <p:txBody>
          <a:bodyPr>
            <a:normAutofit fontScale="90000"/>
          </a:bodyPr>
          <a:lstStyle/>
          <a:p>
            <a:pPr algn="ctr"/>
            <a:endParaRPr lang="ru-RU" sz="4800" dirty="0">
              <a:solidFill>
                <a:srgbClr val="00B050"/>
              </a:solidFill>
            </a:endParaRPr>
          </a:p>
        </p:txBody>
      </p:sp>
      <p:pic>
        <p:nvPicPr>
          <p:cNvPr id="2050" name="Picture 2" descr="F:\продленка и кружок\DSC0150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42852"/>
            <a:ext cx="4991013" cy="3743260"/>
          </a:xfrm>
          <a:prstGeom prst="rect">
            <a:avLst/>
          </a:prstGeom>
          <a:noFill/>
        </p:spPr>
      </p:pic>
      <p:pic>
        <p:nvPicPr>
          <p:cNvPr id="2051" name="Picture 3" descr="F:\продленка и кружок\DSC0109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16" y="3929066"/>
            <a:ext cx="3833807" cy="2714620"/>
          </a:xfrm>
          <a:prstGeom prst="rect">
            <a:avLst/>
          </a:prstGeom>
          <a:noFill/>
        </p:spPr>
      </p:pic>
      <p:pic>
        <p:nvPicPr>
          <p:cNvPr id="2052" name="Picture 4" descr="F:\продленка и кружок\DSC0109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86446" y="214290"/>
            <a:ext cx="2743160" cy="3714776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продленка и кружок\DSC011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839643" cy="3786190"/>
          </a:xfrm>
          <a:prstGeom prst="rect">
            <a:avLst/>
          </a:prstGeom>
          <a:noFill/>
        </p:spPr>
      </p:pic>
      <p:pic>
        <p:nvPicPr>
          <p:cNvPr id="3075" name="Picture 3" descr="F:\продленка и кружок\DSC0110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86050" y="3857628"/>
            <a:ext cx="3690963" cy="2768223"/>
          </a:xfrm>
          <a:prstGeom prst="rect">
            <a:avLst/>
          </a:prstGeom>
          <a:noFill/>
        </p:spPr>
      </p:pic>
      <p:pic>
        <p:nvPicPr>
          <p:cNvPr id="3076" name="Picture 4" descr="F:\продленка и кружок\DSC0110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57936" y="0"/>
            <a:ext cx="2786064" cy="3714752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16813" y="500042"/>
            <a:ext cx="608782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Кружок 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«Весёлые нотки»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20" y="2571744"/>
            <a:ext cx="828680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музыкальной культуры, заинтересовать детей музыкальной деятельностью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посредством музыкальных упражнений по системе Емельянова,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разучивания и исполнения  песен в соответствии с возрастом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30" y="0"/>
            <a:ext cx="464347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 descr="C:\Documents and Settings\Admin\Рабочий стол\Внеурочная деятельность г Кашин\0004-004-UMK-Perspektivnaja-nachalnaja-shkol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928802"/>
            <a:ext cx="6572264" cy="4643470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1" y="428607"/>
          <a:ext cx="8429684" cy="6364066"/>
        </p:xfrm>
        <a:graphic>
          <a:graphicData uri="http://schemas.openxmlformats.org/drawingml/2006/table">
            <a:tbl>
              <a:tblPr/>
              <a:tblGrid>
                <a:gridCol w="3477317"/>
                <a:gridCol w="1666218"/>
                <a:gridCol w="2947713"/>
                <a:gridCol w="338436"/>
              </a:tblGrid>
              <a:tr h="1285615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r>
                        <a:rPr lang="ru-RU" sz="4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Общеинтеллектуальное направление</a:t>
                      </a:r>
                      <a:endParaRPr lang="ru-RU" sz="4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5" marR="61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5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Кружок «Практическая математика»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5" marR="61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34 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ч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5" marR="61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Учитель начальных классов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Папичева Л.М. 2 кл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5" marR="61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 marL="81634" marR="81634" marT="40817" marB="4081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Проект « Что? Где? Когда?»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5" marR="61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1 месяц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5" marR="61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Д/о «Лучик»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Буренина Н.А.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5" marR="61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 marL="81634" marR="81634" marT="40817" marB="4081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377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Кружок «Развивай-ка»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5" marR="61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34 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ч 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5" marR="61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Психолог 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Самойлова А.А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5" marR="61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 marL="81634" marR="81634" marT="40817" marB="4081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860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Программа курса  «Школа будущего первоклассника»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5" marR="61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Февраль - апрель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5" marR="61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Учителя начальных классов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5" marR="61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 marL="81634" marR="81634" marT="40817" marB="4081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879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Кружок «Хочу всё знать»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5" marR="61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33 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ч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5" marR="61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Учитель начальных классов Титова А.И.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5" marR="61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 marL="81634" marR="81634" marT="40817" marB="4081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879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Кружок «Хочу всё знать»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5" marR="61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33 </a:t>
                      </a:r>
                      <a:r>
                        <a:rPr lang="ru-RU" sz="18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ч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5" marR="61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Учитель начальных классов Анищенко Ю.С.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5" marR="61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81634" marR="81634" marT="40817" marB="4081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Кружок «Развивай - </a:t>
            </a:r>
            <a:r>
              <a:rPr lang="ru-RU" dirty="0" err="1" smtClean="0"/>
              <a:t>ка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8" name="Содержимое 7" descr="P101023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714348" y="1357298"/>
            <a:ext cx="7429552" cy="5214974"/>
          </a:xfr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08424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Кружок «Решение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практических задач"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8" name="Текст 2"/>
          <p:cNvSpPr>
            <a:spLocks noGrp="1"/>
          </p:cNvSpPr>
          <p:nvPr>
            <p:ph type="body" idx="1"/>
          </p:nvPr>
        </p:nvSpPr>
        <p:spPr>
          <a:xfrm>
            <a:off x="457200" y="4429132"/>
            <a:ext cx="8186766" cy="2214578"/>
          </a:xfrm>
        </p:spPr>
        <p:txBody>
          <a:bodyPr/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9" name="Текст 3"/>
          <p:cNvSpPr>
            <a:spLocks noGrp="1"/>
          </p:cNvSpPr>
          <p:nvPr>
            <p:ph type="body" sz="half" idx="3"/>
          </p:nvPr>
        </p:nvSpPr>
        <p:spPr>
          <a:xfrm flipH="1">
            <a:off x="8686800" y="6000768"/>
            <a:ext cx="45719" cy="171432"/>
          </a:xfrm>
        </p:spPr>
        <p:txBody>
          <a:bodyPr>
            <a:normAutofit fontScale="32500" lnSpcReduction="20000"/>
          </a:bodyPr>
          <a:lstStyle/>
          <a:p>
            <a:endParaRPr lang="ru-RU" dirty="0" smtClean="0"/>
          </a:p>
        </p:txBody>
      </p:sp>
      <p:pic>
        <p:nvPicPr>
          <p:cNvPr id="10" name="Содержимое 9" descr="P1010222.JPG"/>
          <p:cNvPicPr>
            <a:picLocks noGrp="1" noChangeAspect="1"/>
          </p:cNvPicPr>
          <p:nvPr>
            <p:ph sz="quarter" idx="4"/>
          </p:nvPr>
        </p:nvPicPr>
        <p:blipFill>
          <a:blip r:embed="rId2" cstate="email"/>
          <a:stretch>
            <a:fillRect/>
          </a:stretch>
        </p:blipFill>
        <p:spPr>
          <a:xfrm>
            <a:off x="500034" y="1357298"/>
            <a:ext cx="8215369" cy="5097665"/>
          </a:xfrm>
        </p:spPr>
      </p:pic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>
          <a:xfrm>
            <a:off x="357158" y="1316037"/>
            <a:ext cx="4214842" cy="3941763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0"/>
            <a:ext cx="842968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3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Цель:</a:t>
            </a:r>
            <a:r>
              <a:rPr kumimoji="0" lang="ru-RU" altLang="zh-CN" sz="360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 </a:t>
            </a: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изучение окружающего мира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математическими средствами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360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28596" y="0"/>
            <a:ext cx="7607578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zh-CN" sz="1400" b="1" dirty="0" smtClean="0">
              <a:latin typeface="Times New Roman" pitchFamily="18" charset="0"/>
              <a:ea typeface="SimSun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zh-CN" sz="1400" b="1" dirty="0" smtClean="0">
              <a:latin typeface="Times New Roman" pitchFamily="18" charset="0"/>
              <a:ea typeface="SimSun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zh-CN" sz="1400" b="1" dirty="0" smtClean="0">
              <a:latin typeface="Times New Roman" pitchFamily="18" charset="0"/>
              <a:ea typeface="SimSun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3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Задачи:</a:t>
            </a:r>
            <a:endParaRPr kumimoji="0" lang="ru-RU" altLang="zh-CN" sz="3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1</a:t>
            </a:r>
            <a:r>
              <a:rPr kumimoji="0" lang="ru-RU" altLang="zh-CN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 диагностировать интеллектуальное и личностное развитие детей</a:t>
            </a: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2 организовать взаимодействие и сотрудничество детей</a:t>
            </a: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3 планировать свою деятельность; моделировать,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принимать или аргументировано отклонять  точки зрения других.</a:t>
            </a: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4 формирование учебной мотивации через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мотив достижения в игровой деятельности. </a:t>
            </a: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DCIM\100OLYMP\PA16051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1214422"/>
            <a:ext cx="3643338" cy="2379663"/>
          </a:xfrm>
          <a:prstGeom prst="rect">
            <a:avLst/>
          </a:prstGeom>
          <a:noFill/>
        </p:spPr>
      </p:pic>
      <p:pic>
        <p:nvPicPr>
          <p:cNvPr id="4099" name="Picture 3" descr="F:\DCIM\100OLYMP\PA16051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1214422"/>
            <a:ext cx="3786214" cy="2428892"/>
          </a:xfrm>
          <a:prstGeom prst="rect">
            <a:avLst/>
          </a:prstGeom>
          <a:noFill/>
        </p:spPr>
      </p:pic>
      <p:pic>
        <p:nvPicPr>
          <p:cNvPr id="4100" name="Picture 4" descr="F:\DCIM\100OLYMP\PA16052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3714752"/>
            <a:ext cx="3839299" cy="2879730"/>
          </a:xfrm>
          <a:prstGeom prst="rect">
            <a:avLst/>
          </a:prstGeom>
          <a:noFill/>
        </p:spPr>
      </p:pic>
      <p:pic>
        <p:nvPicPr>
          <p:cNvPr id="4101" name="Picture 5" descr="F:\DCIM\100OLYMP\PA16052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00562" y="3714752"/>
            <a:ext cx="3839299" cy="287973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71539" y="0"/>
            <a:ext cx="7158514" cy="2031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Кружок </a:t>
            </a:r>
          </a:p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«Хочу всё знать» </a:t>
            </a: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DCIM\100OLYMP\PA16052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85729"/>
            <a:ext cx="4857353" cy="3643338"/>
          </a:xfrm>
          <a:prstGeom prst="rect">
            <a:avLst/>
          </a:prstGeom>
          <a:noFill/>
        </p:spPr>
      </p:pic>
      <p:pic>
        <p:nvPicPr>
          <p:cNvPr id="5124" name="Picture 4" descr="F:\DCIM\100OLYMP\PA1605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6248" y="3402507"/>
            <a:ext cx="4606915" cy="3455493"/>
          </a:xfrm>
          <a:prstGeom prst="rect">
            <a:avLst/>
          </a:prstGeom>
          <a:noFill/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43570" y="357166"/>
            <a:ext cx="275722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Кружок 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 Хочу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всё знать»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428604"/>
            <a:ext cx="878684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Модули кружка</a:t>
            </a:r>
          </a:p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«Хочу всё знать»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785786" y="1397000"/>
          <a:ext cx="7715304" cy="4746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5" y="642919"/>
          <a:ext cx="8358247" cy="5675942"/>
        </p:xfrm>
        <a:graphic>
          <a:graphicData uri="http://schemas.openxmlformats.org/drawingml/2006/table">
            <a:tbl>
              <a:tblPr/>
              <a:tblGrid>
                <a:gridCol w="3447848"/>
                <a:gridCol w="2154081"/>
                <a:gridCol w="2420749"/>
                <a:gridCol w="335569"/>
              </a:tblGrid>
              <a:tr h="45572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3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.Духовно- нравственное</a:t>
                      </a:r>
                      <a:endParaRPr lang="ru-RU" sz="36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03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Проект «Широка страна моя родная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Тематические классные часы.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1 месяц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 раз в месяц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err="1">
                          <a:latin typeface="Times New Roman"/>
                          <a:ea typeface="Calibri"/>
                          <a:cs typeface="Times New Roman"/>
                        </a:rPr>
                        <a:t>Д\о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« Лучик»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Тимофеева 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В.Б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Кл. рук.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8389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Акции 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«Ветеран в твоём доме»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«Ветераны 21 века»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1 месяц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err="1">
                          <a:latin typeface="Times New Roman"/>
                          <a:ea typeface="Calibri"/>
                          <a:cs typeface="Times New Roman"/>
                        </a:rPr>
                        <a:t>Д\о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«Лучик»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Титова А.И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603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Проект « День рождения школы»  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1 месяц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err="1">
                          <a:latin typeface="Times New Roman"/>
                          <a:ea typeface="Calibri"/>
                          <a:cs typeface="Times New Roman"/>
                        </a:rPr>
                        <a:t>Д\о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«Лучик»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Берегова Л.А.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42910" y="571480"/>
          <a:ext cx="7786743" cy="5898188"/>
        </p:xfrm>
        <a:graphic>
          <a:graphicData uri="http://schemas.openxmlformats.org/drawingml/2006/table">
            <a:tbl>
              <a:tblPr/>
              <a:tblGrid>
                <a:gridCol w="162560"/>
                <a:gridCol w="3669723"/>
                <a:gridCol w="1861976"/>
                <a:gridCol w="2092484"/>
              </a:tblGrid>
              <a:tr h="517892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4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Социальное направление</a:t>
                      </a:r>
                      <a:endParaRPr lang="ru-RU" sz="4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217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Акции «Спешите делать добро»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1 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месяц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err="1">
                          <a:latin typeface="Times New Roman"/>
                          <a:ea typeface="Calibri"/>
                          <a:cs typeface="Times New Roman"/>
                        </a:rPr>
                        <a:t>Д\о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«Лучик»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Титова А.И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73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Проект «Нет в России семьи такой, где б ни памятен был свой герой»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1 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месяц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err="1">
                          <a:latin typeface="Times New Roman"/>
                          <a:ea typeface="Calibri"/>
                          <a:cs typeface="Times New Roman"/>
                        </a:rPr>
                        <a:t>Д\о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«Лучик»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Берегова Л.А.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6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Экологический марафон.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 месяц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Учитель начальных классов </a:t>
                      </a:r>
                      <a:r>
                        <a:rPr lang="ru-RU" sz="2000" b="1" dirty="0" err="1">
                          <a:latin typeface="Times New Roman"/>
                          <a:ea typeface="Calibri"/>
                          <a:cs typeface="Times New Roman"/>
                        </a:rPr>
                        <a:t>Папичева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Л.М.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F:\продленка и кружок\DSC0091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142852"/>
            <a:ext cx="3571900" cy="264320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857752" y="285728"/>
            <a:ext cx="41434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Сотрудничество </a:t>
            </a:r>
          </a:p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 старшей школой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643042" y="2571744"/>
          <a:ext cx="733428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C:\Documents and Settings\Admin\Рабочий стол\фото вд\PA190530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14282" y="4071942"/>
            <a:ext cx="3428688" cy="2571744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95288" y="1196975"/>
            <a:ext cx="8353425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indent="365125">
              <a:defRPr>
                <a:solidFill>
                  <a:schemeClr val="tx1"/>
                </a:solidFill>
                <a:latin typeface="Arial" charset="0"/>
              </a:defRPr>
            </a:lvl1pPr>
            <a:lvl2pPr marL="544513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ru-RU" sz="36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Создание условий для проявления и развития ребёнком своих интересов на основе свободного выбора, постижения духовно-нравственных ценностей и культурных традиций, формирование универсальных учебных действий на основе способности ребёнка к самораз-витию и самосовершенствованию.</a:t>
            </a:r>
          </a:p>
        </p:txBody>
      </p:sp>
      <p:sp>
        <p:nvSpPr>
          <p:cNvPr id="4099" name="WordArt 5"/>
          <p:cNvSpPr>
            <a:spLocks noChangeArrowheads="1" noChangeShapeType="1" noTextEdit="1"/>
          </p:cNvSpPr>
          <p:nvPr/>
        </p:nvSpPr>
        <p:spPr bwMode="auto">
          <a:xfrm>
            <a:off x="3203575" y="404813"/>
            <a:ext cx="230505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Цель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фото вд\PA19053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14291"/>
            <a:ext cx="4095415" cy="3071834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фото вд\PA19053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3254488"/>
            <a:ext cx="4357686" cy="3268555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фото вд\PA19053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3357563"/>
            <a:ext cx="4267902" cy="330835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6248" y="285728"/>
            <a:ext cx="4643470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Сотрудничество с детской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школьной</a:t>
            </a:r>
          </a:p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библиотекой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Documents and Settings\Admin\Мои документы\фотографии ассарти\фотографии 2011\100OLYMP\P101018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3929066"/>
            <a:ext cx="3627950" cy="2714620"/>
          </a:xfrm>
          <a:prstGeom prst="rect">
            <a:avLst/>
          </a:prstGeom>
          <a:noFill/>
        </p:spPr>
      </p:pic>
      <p:pic>
        <p:nvPicPr>
          <p:cNvPr id="45059" name="Picture 3" descr="C:\Documents and Settings\Admin\Мои документы\фотографии ассарти\фотографии 2011\100OLYMP\P101019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3929066"/>
            <a:ext cx="3548532" cy="2655196"/>
          </a:xfrm>
          <a:prstGeom prst="rect">
            <a:avLst/>
          </a:prstGeom>
          <a:noFill/>
        </p:spPr>
      </p:pic>
      <p:pic>
        <p:nvPicPr>
          <p:cNvPr id="45061" name="Picture 5" descr="C:\Documents and Settings\Admin\Мои документы\фотографии ассарти\фотографии 2011\100OLYMP\P101019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642918"/>
            <a:ext cx="3714776" cy="277958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357686" y="857232"/>
            <a:ext cx="45005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Лагерь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«Ромашка»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1285852" y="285728"/>
            <a:ext cx="5286412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Расписание урочной и внеурочной деятельности.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класс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3" y="1252383"/>
          <a:ext cx="8001054" cy="5319889"/>
        </p:xfrm>
        <a:graphic>
          <a:graphicData uri="http://schemas.openxmlformats.org/drawingml/2006/table">
            <a:tbl>
              <a:tblPr/>
              <a:tblGrid>
                <a:gridCol w="1551697"/>
                <a:gridCol w="1578737"/>
                <a:gridCol w="1577942"/>
                <a:gridCol w="1578737"/>
                <a:gridCol w="135204"/>
                <a:gridCol w="1578737"/>
              </a:tblGrid>
              <a:tr h="356128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Урочная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деятельность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40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548DD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понедельник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548DD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вторник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548DD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rgbClr val="548DD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четверг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548DD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пятница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Чтение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Чтение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Письмо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Физкультура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Чтение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Письмо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Чтение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Письмо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9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завтрак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завтрак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завтрак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завтрак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завтрак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729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Письмо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Физкультура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Окружающий мир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Окружающий мир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Письмо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Труд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Музыка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Физкультура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05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Динамическая 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пауза (ДП)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ДП*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ИЗО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ДП*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ДП*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95808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Внеурочная деятельность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8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обед 13.00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обед 13.00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обед 13.00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обед13.00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обед 13.00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05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ОУ Кружок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«Развивай-ка»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ОУ Кружок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«Хочу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всё знать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endParaRPr lang="ru-RU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ОУ  Кружок «Весёлые нотки»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05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endParaRPr lang="ru-RU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ДДТ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15.00-16.00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endParaRPr lang="ru-RU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endParaRPr lang="ru-RU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ДДТ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15.00-16.00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58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УДОД (индивидуальная траектория)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УДОД (индивидуальная траектория)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УДОД (индивидуальная траектория)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УДОД (индивидуальная траектория)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УДОД (индивидуальная траектория)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8" marR="427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2" y="928670"/>
          <a:ext cx="8572559" cy="5943939"/>
        </p:xfrm>
        <a:graphic>
          <a:graphicData uri="http://schemas.openxmlformats.org/drawingml/2006/table">
            <a:tbl>
              <a:tblPr/>
              <a:tblGrid>
                <a:gridCol w="3467980"/>
                <a:gridCol w="1079642"/>
                <a:gridCol w="1162240"/>
                <a:gridCol w="1578165"/>
                <a:gridCol w="1284532"/>
              </a:tblGrid>
              <a:tr h="11167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1)    Посещает ли ваш ребенок дополнительные занятия во второй половине дня? (индивидуальные траектории)</a:t>
                      </a: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Пока не посещал, но с этого года </a:t>
                      </a: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планируем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67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2) Какая сфера наиболее привлекательна для вашего ребенка? (можно выбрать не более трех)</a:t>
                      </a: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Танцы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Спорт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Музыка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Изо и народные </a:t>
                      </a: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промыслы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67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3) Хотели бы Вы, чтобы ваш ребенок во второй половине дня находился в школе и занимался дополнительным образованием?</a:t>
                      </a: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знаю</a:t>
                      </a: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 этом не </a:t>
                      </a: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думали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1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4) Считаете ли Вы педагогов данной школы достаточно компетентными для проведения дополнительных занятий с учащимися?</a:t>
                      </a: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Не во всех </a:t>
                      </a: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направлениях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Желательно сотрудничать с УДОД</a:t>
                      </a: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7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5) Могли бы Вы предложить свои услуги для внеурочной деятельности школы</a:t>
                      </a: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Да (укажите направление</a:t>
                      </a: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Подумаю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503" marR="435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ФОРМИРОВАНИЕ ЗАПРОСОВ РОДИТЕЛЕЙ 1 «А» класса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 ВНЕУРОЧНОЙ ДЕЯТЕЛЬНОСТИ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500034" y="1285860"/>
          <a:ext cx="8215370" cy="5000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928663" y="285728"/>
            <a:ext cx="74295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Какая сфера наиболее привлекательна для вашего ребёнка?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928662" y="1500174"/>
          <a:ext cx="7572428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928663" y="214290"/>
            <a:ext cx="778674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Хотели бы вы, чтобы ваш ребёнок во второй половине дня находился в школе и занимался доп. образованием</a:t>
            </a:r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857224" y="1785926"/>
          <a:ext cx="7643866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000101" y="285728"/>
            <a:ext cx="74295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Считаете ли вы педагогов данной школы достаточно компетентными для проведения дополнительных занятий с учащимися?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524000" y="1397000"/>
          <a:ext cx="6405586" cy="4532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016813" y="357166"/>
            <a:ext cx="612708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Могли бы вы предложить свои услуги для внеурочной деятельности?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785786" y="1500174"/>
          <a:ext cx="6834214" cy="414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016813" y="285728"/>
            <a:ext cx="511037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Анкета в 1«А»классе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5786454"/>
            <a:ext cx="507209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Пожелания детей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5" y="1000105"/>
          <a:ext cx="7572427" cy="5731642"/>
        </p:xfrm>
        <a:graphic>
          <a:graphicData uri="http://schemas.openxmlformats.org/drawingml/2006/table">
            <a:tbl>
              <a:tblPr/>
              <a:tblGrid>
                <a:gridCol w="426023"/>
                <a:gridCol w="1323548"/>
                <a:gridCol w="555718"/>
                <a:gridCol w="556504"/>
                <a:gridCol w="556504"/>
                <a:gridCol w="556504"/>
                <a:gridCol w="555718"/>
                <a:gridCol w="667961"/>
                <a:gridCol w="447399"/>
                <a:gridCol w="447399"/>
                <a:gridCol w="667178"/>
                <a:gridCol w="351643"/>
                <a:gridCol w="217790"/>
                <a:gridCol w="242538"/>
              </a:tblGrid>
              <a:tr h="753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ДДТ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Тан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latin typeface="Calibri"/>
                          <a:ea typeface="Calibri"/>
                          <a:cs typeface="Times New Roman"/>
                        </a:rPr>
                        <a:t>цы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ДДТ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Изо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latin typeface="Calibri"/>
                          <a:ea typeface="Calibri"/>
                          <a:cs typeface="Times New Roman"/>
                        </a:rPr>
                        <a:t>сту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latin typeface="Calibri"/>
                          <a:ea typeface="Calibri"/>
                          <a:cs typeface="Times New Roman"/>
                        </a:rPr>
                        <a:t>дия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ДДТ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Игры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ОУ «</a:t>
                      </a:r>
                      <a:r>
                        <a:rPr lang="ru-RU" sz="900" b="1" dirty="0" err="1">
                          <a:latin typeface="Calibri"/>
                          <a:ea typeface="Calibri"/>
                          <a:cs typeface="Times New Roman"/>
                        </a:rPr>
                        <a:t>Ве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Сё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лая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математика»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ОУ «</a:t>
                      </a:r>
                      <a:r>
                        <a:rPr lang="ru-RU" sz="900" b="1" dirty="0" err="1">
                          <a:latin typeface="Calibri"/>
                          <a:ea typeface="Calibri"/>
                          <a:cs typeface="Times New Roman"/>
                        </a:rPr>
                        <a:t>Развивайка</a:t>
                      </a: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»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ОУ «Всё </a:t>
                      </a:r>
                      <a:r>
                        <a:rPr lang="ru-RU" sz="900" b="1" dirty="0" err="1">
                          <a:latin typeface="Calibri"/>
                          <a:ea typeface="Calibri"/>
                          <a:cs typeface="Times New Roman"/>
                        </a:rPr>
                        <a:t>сво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ими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рука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ми»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ОУ «Весёлые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нотки»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Музыкальная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школа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ОУ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900" b="1" dirty="0" err="1">
                          <a:latin typeface="Calibri"/>
                          <a:ea typeface="Calibri"/>
                          <a:cs typeface="Times New Roman"/>
                        </a:rPr>
                        <a:t>Здо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latin typeface="Calibri"/>
                          <a:ea typeface="Calibri"/>
                          <a:cs typeface="Times New Roman"/>
                        </a:rPr>
                        <a:t>ровячок</a:t>
                      </a: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»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Д/о «Лучик»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Calibri"/>
                          <a:ea typeface="Calibri"/>
                          <a:cs typeface="Times New Roman"/>
                        </a:rPr>
                        <a:t>Ажимаматов</a:t>
                      </a: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 И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Calibri"/>
                          <a:ea typeface="Calibri"/>
                          <a:cs typeface="Times New Roman"/>
                        </a:rPr>
                        <a:t>Ажимаматова</a:t>
                      </a: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 Б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Артемьева К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Бабенко Н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Багрова А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Беликов А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Calibri"/>
                          <a:ea typeface="Calibri"/>
                          <a:cs typeface="Times New Roman"/>
                        </a:rPr>
                        <a:t>Балатаева</a:t>
                      </a: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 Е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Голикова Д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Calibri"/>
                          <a:ea typeface="Calibri"/>
                          <a:cs typeface="Times New Roman"/>
                        </a:rPr>
                        <a:t>Горлёнышев</a:t>
                      </a: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 Н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Гришина Д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Гусев С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Calibri"/>
                          <a:ea typeface="Calibri"/>
                          <a:cs typeface="Times New Roman"/>
                        </a:rPr>
                        <a:t>Золин</a:t>
                      </a: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 Д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Леонтьев А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Киселёва А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Лизунова С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Морозова Д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Полякова А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Поспелова Л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Calibri"/>
                          <a:ea typeface="Calibri"/>
                          <a:cs typeface="Times New Roman"/>
                        </a:rPr>
                        <a:t>Терзи</a:t>
                      </a: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 Д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Травина Д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Юрьев И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b="1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latin typeface="Calibri"/>
                          <a:ea typeface="Calibri"/>
                          <a:cs typeface="Times New Roman"/>
                        </a:rPr>
                        <a:t>128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0"/>
            <a:ext cx="764386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Занятость учащихся __1 «Б»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класса__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МБОУ СОШ №1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 внеурочной деятельности</a:t>
            </a:r>
            <a:r>
              <a:rPr lang="ru-RU" sz="24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2011-2012  учебном году.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  <a:solidFill>
            <a:schemeClr val="accent1">
              <a:lumMod val="75000"/>
            </a:schemeClr>
          </a:solidFill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Задачи, решаемые внеурочной деятельностью</a:t>
            </a:r>
            <a:r>
              <a:rPr lang="ru-RU" sz="3600" dirty="0" smtClean="0">
                <a:solidFill>
                  <a:schemeClr val="bg1"/>
                </a:solidFill>
              </a:rPr>
              <a:t/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/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/>
            </a:r>
            <a:br>
              <a:rPr lang="ru-RU" sz="3600" dirty="0" smtClean="0">
                <a:solidFill>
                  <a:schemeClr val="bg1"/>
                </a:solidFill>
              </a:rPr>
            </a:br>
            <a:endParaRPr lang="ru-RU" dirty="0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500034" y="1857364"/>
            <a:ext cx="8229600" cy="41497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ja-JP" sz="2200" b="1" dirty="0" smtClean="0">
                <a:solidFill>
                  <a:srgbClr val="520052"/>
                </a:solidFill>
              </a:rPr>
              <a:t>1. Обеспечить достижение </a:t>
            </a:r>
            <a:r>
              <a:rPr lang="ru-RU" altLang="ja-JP" sz="2200" b="1" dirty="0" smtClean="0">
                <a:solidFill>
                  <a:srgbClr val="520052"/>
                </a:solidFill>
                <a:cs typeface="Times New Roman" pitchFamily="18" charset="0"/>
              </a:rPr>
              <a:t>личностных, </a:t>
            </a:r>
            <a:r>
              <a:rPr lang="ru-RU" altLang="ja-JP" sz="2200" b="1" dirty="0" err="1" smtClean="0">
                <a:solidFill>
                  <a:srgbClr val="520052"/>
                </a:solidFill>
                <a:cs typeface="Times New Roman" pitchFamily="18" charset="0"/>
              </a:rPr>
              <a:t>метапредметных</a:t>
            </a:r>
            <a:r>
              <a:rPr lang="ru-RU" altLang="ja-JP" sz="2200" b="1" dirty="0" smtClean="0">
                <a:solidFill>
                  <a:srgbClr val="520052"/>
                </a:solidFill>
                <a:cs typeface="Times New Roman" pitchFamily="18" charset="0"/>
              </a:rPr>
              <a:t>, предметных</a:t>
            </a:r>
            <a:r>
              <a:rPr lang="ru-RU" altLang="ja-JP" sz="2200" b="1" dirty="0" smtClean="0">
                <a:solidFill>
                  <a:srgbClr val="520052"/>
                </a:solidFill>
              </a:rPr>
              <a:t> результатов основной образовательной программы начального общего образования.</a:t>
            </a:r>
          </a:p>
          <a:p>
            <a:pPr eaLnBrk="1" hangingPunct="1">
              <a:lnSpc>
                <a:spcPct val="80000"/>
              </a:lnSpc>
            </a:pPr>
            <a:endParaRPr lang="ru-RU" altLang="ja-JP" sz="800" b="1" dirty="0" smtClean="0">
              <a:solidFill>
                <a:srgbClr val="520052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ja-JP" sz="2200" b="1" dirty="0" smtClean="0">
                <a:solidFill>
                  <a:srgbClr val="520052"/>
                </a:solidFill>
              </a:rPr>
              <a:t>2. Снизить учебную нагрузку обучающихся.</a:t>
            </a:r>
          </a:p>
          <a:p>
            <a:pPr eaLnBrk="1" hangingPunct="1">
              <a:lnSpc>
                <a:spcPct val="80000"/>
              </a:lnSpc>
            </a:pPr>
            <a:endParaRPr lang="ru-RU" altLang="ja-JP" sz="800" b="1" dirty="0" smtClean="0">
              <a:solidFill>
                <a:srgbClr val="520052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altLang="ja-JP" sz="2200" b="1" dirty="0" smtClean="0">
                <a:solidFill>
                  <a:srgbClr val="520052"/>
                </a:solidFill>
              </a:rPr>
              <a:t>3. Обеспечить благоприятную адаптацию ребенка в школе.</a:t>
            </a:r>
          </a:p>
          <a:p>
            <a:pPr eaLnBrk="1" hangingPunct="1">
              <a:lnSpc>
                <a:spcPct val="80000"/>
              </a:lnSpc>
            </a:pPr>
            <a:endParaRPr lang="ru-RU" altLang="ja-JP" sz="800" b="1" dirty="0" smtClean="0">
              <a:solidFill>
                <a:srgbClr val="520052"/>
              </a:solidFill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ja-JP" sz="2200" b="1" dirty="0" smtClean="0">
                <a:solidFill>
                  <a:srgbClr val="520052"/>
                </a:solidFill>
              </a:rPr>
              <a:t>4. Улучшить условия для развития ребенка.</a:t>
            </a:r>
          </a:p>
          <a:p>
            <a:pPr eaLnBrk="1" hangingPunct="1">
              <a:lnSpc>
                <a:spcPct val="80000"/>
              </a:lnSpc>
            </a:pPr>
            <a:endParaRPr lang="ru-RU" altLang="ja-JP" sz="800" b="1" dirty="0" smtClean="0">
              <a:solidFill>
                <a:srgbClr val="520052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ru-RU" altLang="ja-JP" sz="2200" b="1" dirty="0" smtClean="0">
                <a:solidFill>
                  <a:srgbClr val="520052"/>
                </a:solidFill>
              </a:rPr>
              <a:t>5. Учесть возрастные и  индивидуальные особенности </a:t>
            </a:r>
          </a:p>
          <a:p>
            <a:pPr eaLnBrk="1" hangingPunct="1">
              <a:buFont typeface="Arial" charset="0"/>
              <a:buNone/>
            </a:pPr>
            <a:r>
              <a:rPr lang="ru-RU" altLang="ja-JP" sz="2200" b="1" dirty="0" smtClean="0">
                <a:solidFill>
                  <a:srgbClr val="520052"/>
                </a:solidFill>
              </a:rPr>
              <a:t>    обучающихся</a:t>
            </a:r>
            <a:endParaRPr lang="ru-RU" sz="2200" dirty="0" smtClean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57223" y="1343406"/>
          <a:ext cx="7286679" cy="4900794"/>
        </p:xfrm>
        <a:graphic>
          <a:graphicData uri="http://schemas.openxmlformats.org/drawingml/2006/table">
            <a:tbl>
              <a:tblPr/>
              <a:tblGrid>
                <a:gridCol w="382491"/>
                <a:gridCol w="1214089"/>
                <a:gridCol w="507123"/>
                <a:gridCol w="507840"/>
                <a:gridCol w="507840"/>
                <a:gridCol w="608834"/>
                <a:gridCol w="507840"/>
                <a:gridCol w="507840"/>
                <a:gridCol w="406845"/>
                <a:gridCol w="507123"/>
                <a:gridCol w="507123"/>
                <a:gridCol w="408278"/>
                <a:gridCol w="408278"/>
                <a:gridCol w="305135"/>
              </a:tblGrid>
              <a:tr h="3089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Индивидуальная траектория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ГПД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ОУ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07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ДДТ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РДК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Музыкальная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школа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Спорт школа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ДДТ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Игры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«Давай поиграем»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ОУ «Хочу всё знать»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ОУ «Развивайка»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ОУ «Весёлые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нотки»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Д/о «Лучик»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Белоусова С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Воронов Г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Голубев Е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Гусева В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Дойников В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Жданов К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Каминная Д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Клёнов С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Кузнецова Н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Кудрявцева Н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Коршунова А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Коршунов М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Мурашова Н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Репникова А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Руф В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Румянцева Я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Смирнова Н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Сметанин Д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Сясина П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Хвальчев С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Хренова Н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22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Шерешнина И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23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Шорников М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 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24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Яикова Л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Якушева А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latin typeface="Calibri"/>
                          <a:ea typeface="Calibri"/>
                          <a:cs typeface="Times New Roman"/>
                        </a:rPr>
                        <a:t>125</a:t>
                      </a: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520" marR="425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0"/>
            <a:ext cx="9353651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Занятость учащихся __1 «А»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класса__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МБОУ СОШ №1 во внеурочной деятельности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2012-2013  учебном году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571472" y="642918"/>
          <a:ext cx="8072494" cy="5715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Опыт реализации (плюсы)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Опыт реализации (минусы)</a:t>
            </a:r>
            <a:endParaRPr lang="ru-RU" sz="28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5041921"/>
          </a:xfrm>
        </p:spPr>
        <p:txBody>
          <a:bodyPr>
            <a:normAutofit fontScale="85000" lnSpcReduction="10000"/>
          </a:bodyPr>
          <a:lstStyle/>
          <a:p>
            <a:r>
              <a:rPr lang="ru-RU" altLang="ja-JP" b="1" dirty="0" smtClean="0">
                <a:solidFill>
                  <a:srgbClr val="7E362A"/>
                </a:solidFill>
              </a:rPr>
              <a:t>1. С</a:t>
            </a:r>
            <a:r>
              <a:rPr lang="ru-RU" altLang="ja-JP" b="1" dirty="0" smtClean="0">
                <a:solidFill>
                  <a:srgbClr val="7E362A"/>
                </a:solidFill>
                <a:cs typeface="Times New Roman" pitchFamily="18" charset="0"/>
              </a:rPr>
              <a:t>оздание условий для  пребывания ребенка в школе в течение дня</a:t>
            </a:r>
            <a:r>
              <a:rPr lang="ru-RU" altLang="ja-JP" b="1" dirty="0" smtClean="0">
                <a:solidFill>
                  <a:srgbClr val="7E362A"/>
                </a:solidFill>
              </a:rPr>
              <a:t>.</a:t>
            </a:r>
          </a:p>
          <a:p>
            <a:endParaRPr lang="ru-RU" altLang="ja-JP" sz="1100" b="1" dirty="0" smtClean="0">
              <a:solidFill>
                <a:srgbClr val="7E362A"/>
              </a:solidFill>
            </a:endParaRPr>
          </a:p>
          <a:p>
            <a:r>
              <a:rPr lang="ru-RU" altLang="ja-JP" b="1" dirty="0" smtClean="0">
                <a:solidFill>
                  <a:srgbClr val="7E362A"/>
                </a:solidFill>
              </a:rPr>
              <a:t>2. Опора на интеграцию основных и дополнительных образовательных программ.</a:t>
            </a:r>
          </a:p>
          <a:p>
            <a:endParaRPr lang="ru-RU" altLang="ja-JP" sz="1100" b="1" dirty="0" smtClean="0">
              <a:solidFill>
                <a:srgbClr val="7E362A"/>
              </a:solidFill>
            </a:endParaRPr>
          </a:p>
          <a:p>
            <a:r>
              <a:rPr lang="ru-RU" altLang="ja-JP" b="1" dirty="0" smtClean="0">
                <a:solidFill>
                  <a:srgbClr val="7E362A"/>
                </a:solidFill>
              </a:rPr>
              <a:t>3. Содержательное единство учебного, воспитательного, развивающего процессов .</a:t>
            </a:r>
          </a:p>
          <a:p>
            <a:endParaRPr lang="ru-RU" altLang="ja-JP" b="1" dirty="0" smtClean="0">
              <a:solidFill>
                <a:srgbClr val="7E362A"/>
              </a:solidFill>
            </a:endParaRPr>
          </a:p>
          <a:p>
            <a:r>
              <a:rPr lang="ru-RU" altLang="ja-JP" b="1" dirty="0" smtClean="0">
                <a:solidFill>
                  <a:srgbClr val="7E362A"/>
                </a:solidFill>
              </a:rPr>
              <a:t>4. С</a:t>
            </a:r>
            <a:r>
              <a:rPr lang="ru-RU" altLang="ja-JP" b="1" dirty="0" smtClean="0">
                <a:solidFill>
                  <a:srgbClr val="7E362A"/>
                </a:solidFill>
                <a:cs typeface="Times New Roman" pitchFamily="18" charset="0"/>
              </a:rPr>
              <a:t>оздание условий для самовыражения детей, с активной поддержкой детской организации «Лучик»</a:t>
            </a:r>
            <a:endParaRPr lang="ru-RU" altLang="ja-JP" b="1" dirty="0" smtClean="0">
              <a:solidFill>
                <a:srgbClr val="7E362A"/>
              </a:solidFill>
            </a:endParaRPr>
          </a:p>
          <a:p>
            <a:endParaRPr lang="ru-RU" altLang="ja-JP" b="1" dirty="0">
              <a:solidFill>
                <a:srgbClr val="7E362A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72066" y="1316037"/>
            <a:ext cx="3865200" cy="3941763"/>
          </a:xfrm>
        </p:spPr>
        <p:txBody>
          <a:bodyPr>
            <a:normAutofit/>
          </a:bodyPr>
          <a:lstStyle/>
          <a:p>
            <a:r>
              <a:rPr lang="ru-RU" altLang="ja-JP" sz="1800" b="1" dirty="0" smtClean="0">
                <a:solidFill>
                  <a:srgbClr val="7E362A"/>
                </a:solidFill>
              </a:rPr>
              <a:t>1. Ограниченное построение индивидуальной образовательной траектории и индивидуального графика пребывания ребенка в школе. </a:t>
            </a:r>
          </a:p>
          <a:p>
            <a:pPr>
              <a:buNone/>
            </a:pPr>
            <a:r>
              <a:rPr lang="ru-RU" altLang="ja-JP" sz="1800" b="1" dirty="0" smtClean="0">
                <a:solidFill>
                  <a:srgbClr val="7E362A"/>
                </a:solidFill>
              </a:rPr>
              <a:t>   2. Низкое количество часов </a:t>
            </a:r>
            <a:r>
              <a:rPr lang="ru-RU" altLang="ja-JP" sz="1800" b="1" dirty="0" err="1" smtClean="0">
                <a:solidFill>
                  <a:srgbClr val="7E362A"/>
                </a:solidFill>
              </a:rPr>
              <a:t>в\д</a:t>
            </a:r>
            <a:r>
              <a:rPr lang="ru-RU" altLang="ja-JP" sz="1800" b="1" dirty="0" smtClean="0">
                <a:solidFill>
                  <a:srgbClr val="7E362A"/>
                </a:solidFill>
              </a:rPr>
              <a:t> спортивно-оздоровительного направления.</a:t>
            </a:r>
          </a:p>
          <a:p>
            <a:endParaRPr lang="ru-RU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4505325"/>
            <a:ext cx="265748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Модель внеурочной деятельности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7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latin typeface="Calibri" pitchFamily="34" charset="0"/>
            </a:endParaRPr>
          </a:p>
        </p:txBody>
      </p:sp>
      <p:sp>
        <p:nvSpPr>
          <p:cNvPr id="4099" name="Text Box 2"/>
          <p:cNvSpPr txBox="1">
            <a:spLocks noChangeArrowheads="1"/>
          </p:cNvSpPr>
          <p:nvPr/>
        </p:nvSpPr>
        <p:spPr bwMode="auto">
          <a:xfrm>
            <a:off x="0" y="214290"/>
            <a:ext cx="9144000" cy="1169551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chemeClr val="bg1"/>
                </a:solidFill>
                <a:latin typeface="Calibri" pitchFamily="34" charset="0"/>
              </a:rPr>
              <a:t>Реализации внеурочной деятельности </a:t>
            </a:r>
            <a:endParaRPr lang="ru-RU" sz="2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</a:rPr>
              <a:t>в </a:t>
            </a:r>
            <a:r>
              <a:rPr lang="ru-RU" sz="2800" b="1" dirty="0">
                <a:solidFill>
                  <a:schemeClr val="bg1"/>
                </a:solidFill>
                <a:latin typeface="Calibri" pitchFamily="34" charset="0"/>
              </a:rPr>
              <a:t>рамках </a:t>
            </a:r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</a:rPr>
              <a:t>ФГОС</a:t>
            </a:r>
            <a:endParaRPr lang="ru-RU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101" name="Rectangle 11"/>
          <p:cNvSpPr>
            <a:spLocks noChangeArrowheads="1"/>
          </p:cNvSpPr>
          <p:nvPr/>
        </p:nvSpPr>
        <p:spPr bwMode="auto">
          <a:xfrm>
            <a:off x="2143108" y="2071678"/>
            <a:ext cx="4929222" cy="584775"/>
          </a:xfrm>
          <a:prstGeom prst="rect">
            <a:avLst/>
          </a:prstGeom>
          <a:solidFill>
            <a:schemeClr val="bg2">
              <a:lumMod val="2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bg1"/>
                </a:solidFill>
                <a:latin typeface="Calibri" pitchFamily="34" charset="0"/>
              </a:rPr>
              <a:t>внеурочная деятельность</a:t>
            </a:r>
          </a:p>
        </p:txBody>
      </p:sp>
      <p:sp>
        <p:nvSpPr>
          <p:cNvPr id="4104" name="Line 38"/>
          <p:cNvSpPr>
            <a:spLocks noChangeShapeType="1"/>
          </p:cNvSpPr>
          <p:nvPr/>
        </p:nvSpPr>
        <p:spPr bwMode="auto">
          <a:xfrm flipH="1">
            <a:off x="1828800" y="2743200"/>
            <a:ext cx="2743200" cy="7620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105" name="Rectangle 14"/>
          <p:cNvSpPr>
            <a:spLocks noChangeArrowheads="1"/>
          </p:cNvSpPr>
          <p:nvPr/>
        </p:nvSpPr>
        <p:spPr bwMode="auto">
          <a:xfrm>
            <a:off x="428596" y="3571876"/>
            <a:ext cx="1638300" cy="27432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endParaRPr lang="ru-RU">
              <a:latin typeface="Calibri" pitchFamily="34" charset="0"/>
            </a:endParaRPr>
          </a:p>
        </p:txBody>
      </p:sp>
      <p:sp>
        <p:nvSpPr>
          <p:cNvPr id="4106" name="Text Box 19"/>
          <p:cNvSpPr txBox="1">
            <a:spLocks noChangeArrowheads="1"/>
          </p:cNvSpPr>
          <p:nvPr/>
        </p:nvSpPr>
        <p:spPr bwMode="auto">
          <a:xfrm>
            <a:off x="428596" y="4214818"/>
            <a:ext cx="1616075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latin typeface="Calibri" pitchFamily="34" charset="0"/>
              </a:rPr>
              <a:t>Дополнительное </a:t>
            </a:r>
            <a:r>
              <a:rPr lang="ru-RU" b="1" dirty="0" smtClean="0">
                <a:latin typeface="Calibri" pitchFamily="34" charset="0"/>
              </a:rPr>
              <a:t>образование</a:t>
            </a:r>
          </a:p>
          <a:p>
            <a:pPr algn="ctr">
              <a:defRPr/>
            </a:pPr>
            <a:r>
              <a:rPr lang="ru-RU" b="1" dirty="0" smtClean="0">
                <a:latin typeface="Calibri" pitchFamily="34" charset="0"/>
              </a:rPr>
              <a:t>ОУ</a:t>
            </a:r>
            <a:endParaRPr lang="ru-RU" b="1" dirty="0">
              <a:latin typeface="Calibri" pitchFamily="34" charset="0"/>
            </a:endParaRPr>
          </a:p>
        </p:txBody>
      </p:sp>
      <p:sp>
        <p:nvSpPr>
          <p:cNvPr id="4107" name="Line 39"/>
          <p:cNvSpPr>
            <a:spLocks noChangeShapeType="1"/>
          </p:cNvSpPr>
          <p:nvPr/>
        </p:nvSpPr>
        <p:spPr bwMode="auto">
          <a:xfrm flipH="1">
            <a:off x="2705100" y="2743200"/>
            <a:ext cx="1866900" cy="7620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108" name="Rectangle 15"/>
          <p:cNvSpPr>
            <a:spLocks noChangeArrowheads="1"/>
          </p:cNvSpPr>
          <p:nvPr/>
        </p:nvSpPr>
        <p:spPr bwMode="auto">
          <a:xfrm>
            <a:off x="3000364" y="3571876"/>
            <a:ext cx="1600200" cy="27432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endParaRPr lang="ru-RU">
              <a:latin typeface="Calibri" pitchFamily="34" charset="0"/>
            </a:endParaRPr>
          </a:p>
        </p:txBody>
      </p:sp>
      <p:sp>
        <p:nvSpPr>
          <p:cNvPr id="4109" name="Text Box 33"/>
          <p:cNvSpPr txBox="1">
            <a:spLocks noChangeArrowheads="1"/>
          </p:cNvSpPr>
          <p:nvPr/>
        </p:nvSpPr>
        <p:spPr bwMode="auto">
          <a:xfrm>
            <a:off x="3000364" y="3714752"/>
            <a:ext cx="1600200" cy="19082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atin typeface="Calibri" pitchFamily="34" charset="0"/>
              </a:rPr>
              <a:t>Дополнительное образование учреждений культуры и УДОД </a:t>
            </a:r>
          </a:p>
          <a:p>
            <a:pPr algn="ctr">
              <a:defRPr/>
            </a:pPr>
            <a:endParaRPr lang="ru-RU" sz="1000" b="1" dirty="0">
              <a:latin typeface="Calibri" pitchFamily="34" charset="0"/>
            </a:endParaRPr>
          </a:p>
        </p:txBody>
      </p:sp>
      <p:sp>
        <p:nvSpPr>
          <p:cNvPr id="4110" name="Line 40"/>
          <p:cNvSpPr>
            <a:spLocks noChangeShapeType="1"/>
          </p:cNvSpPr>
          <p:nvPr/>
        </p:nvSpPr>
        <p:spPr bwMode="auto">
          <a:xfrm flipH="1">
            <a:off x="4572000" y="2743200"/>
            <a:ext cx="0" cy="7620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114" name="Rectangle 17"/>
          <p:cNvSpPr>
            <a:spLocks noChangeArrowheads="1"/>
          </p:cNvSpPr>
          <p:nvPr/>
        </p:nvSpPr>
        <p:spPr bwMode="auto">
          <a:xfrm>
            <a:off x="7277100" y="3505200"/>
            <a:ext cx="1600200" cy="27432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endParaRPr lang="ru-RU">
              <a:latin typeface="Calibri" pitchFamily="34" charset="0"/>
            </a:endParaRPr>
          </a:p>
        </p:txBody>
      </p:sp>
      <p:sp>
        <p:nvSpPr>
          <p:cNvPr id="4115" name="Text Box 35"/>
          <p:cNvSpPr txBox="1">
            <a:spLocks noChangeArrowheads="1"/>
          </p:cNvSpPr>
          <p:nvPr/>
        </p:nvSpPr>
        <p:spPr bwMode="auto">
          <a:xfrm>
            <a:off x="7286644" y="4214818"/>
            <a:ext cx="1600200" cy="116955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Calibri" pitchFamily="34" charset="0"/>
              </a:rPr>
              <a:t>Классное руководство</a:t>
            </a:r>
          </a:p>
          <a:p>
            <a:pPr algn="ctr">
              <a:defRPr/>
            </a:pPr>
            <a:endParaRPr lang="ru-RU" sz="1200" b="1" dirty="0">
              <a:latin typeface="Calibri" pitchFamily="34" charset="0"/>
            </a:endParaRPr>
          </a:p>
          <a:p>
            <a:pPr algn="ctr">
              <a:defRPr/>
            </a:pPr>
            <a:endParaRPr lang="ru-RU" dirty="0">
              <a:latin typeface="Calibri" pitchFamily="34" charset="0"/>
            </a:endParaRPr>
          </a:p>
        </p:txBody>
      </p:sp>
      <p:sp>
        <p:nvSpPr>
          <p:cNvPr id="4116" name="Line 42"/>
          <p:cNvSpPr>
            <a:spLocks noChangeShapeType="1"/>
          </p:cNvSpPr>
          <p:nvPr/>
        </p:nvSpPr>
        <p:spPr bwMode="auto">
          <a:xfrm>
            <a:off x="4572000" y="2743200"/>
            <a:ext cx="2705100" cy="7620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117" name="Rectangle 16"/>
          <p:cNvSpPr>
            <a:spLocks noChangeArrowheads="1"/>
          </p:cNvSpPr>
          <p:nvPr/>
        </p:nvSpPr>
        <p:spPr bwMode="auto">
          <a:xfrm>
            <a:off x="5072066" y="3500438"/>
            <a:ext cx="1600200" cy="27432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endParaRPr lang="ru-RU">
              <a:latin typeface="Calibri" pitchFamily="34" charset="0"/>
            </a:endParaRPr>
          </a:p>
        </p:txBody>
      </p:sp>
      <p:sp>
        <p:nvSpPr>
          <p:cNvPr id="4118" name="Text Box 34"/>
          <p:cNvSpPr txBox="1">
            <a:spLocks noChangeArrowheads="1"/>
          </p:cNvSpPr>
          <p:nvPr/>
        </p:nvSpPr>
        <p:spPr bwMode="auto">
          <a:xfrm>
            <a:off x="5072066" y="4214818"/>
            <a:ext cx="1600200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Calibri" pitchFamily="34" charset="0"/>
              </a:rPr>
              <a:t>Группы </a:t>
            </a:r>
            <a:r>
              <a:rPr lang="ru-RU" sz="2000" b="1" dirty="0" smtClean="0">
                <a:latin typeface="Calibri" pitchFamily="34" charset="0"/>
              </a:rPr>
              <a:t>продлен</a:t>
            </a:r>
          </a:p>
          <a:p>
            <a:pPr algn="ctr">
              <a:defRPr/>
            </a:pPr>
            <a:r>
              <a:rPr lang="ru-RU" sz="2000" b="1" dirty="0" err="1" smtClean="0">
                <a:latin typeface="Calibri" pitchFamily="34" charset="0"/>
              </a:rPr>
              <a:t>ного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2000" b="1" dirty="0">
                <a:latin typeface="Calibri" pitchFamily="34" charset="0"/>
              </a:rPr>
              <a:t>дня</a:t>
            </a:r>
            <a:r>
              <a:rPr lang="ru-RU" sz="2000" dirty="0">
                <a:latin typeface="Calibri" pitchFamily="34" charset="0"/>
              </a:rPr>
              <a:t> </a:t>
            </a:r>
          </a:p>
          <a:p>
            <a:pPr algn="ctr">
              <a:defRPr/>
            </a:pPr>
            <a:endParaRPr lang="ru-RU" sz="1200" dirty="0">
              <a:latin typeface="Calibri" pitchFamily="34" charset="0"/>
            </a:endParaRPr>
          </a:p>
        </p:txBody>
      </p:sp>
      <p:sp>
        <p:nvSpPr>
          <p:cNvPr id="4119" name="Line 43"/>
          <p:cNvSpPr>
            <a:spLocks noChangeShapeType="1"/>
          </p:cNvSpPr>
          <p:nvPr/>
        </p:nvSpPr>
        <p:spPr bwMode="auto">
          <a:xfrm>
            <a:off x="4572000" y="2743200"/>
            <a:ext cx="1752600" cy="7620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3" name="AutoShape 29"/>
          <p:cNvSpPr>
            <a:spLocks noChangeArrowheads="1"/>
          </p:cNvSpPr>
          <p:nvPr/>
        </p:nvSpPr>
        <p:spPr bwMode="auto">
          <a:xfrm>
            <a:off x="6357950" y="4786322"/>
            <a:ext cx="2089150" cy="792162"/>
          </a:xfrm>
          <a:prstGeom prst="wedgeEllipseCallout">
            <a:avLst>
              <a:gd name="adj1" fmla="val -68162"/>
              <a:gd name="adj2" fmla="val -21413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/>
          <a:lstStyle/>
          <a:p>
            <a:pPr algn="ctr">
              <a:defRPr/>
            </a:pPr>
            <a:r>
              <a:rPr lang="ru-RU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Детская </a:t>
            </a:r>
          </a:p>
          <a:p>
            <a:pPr algn="ctr">
              <a:defRPr/>
            </a:pPr>
            <a:r>
              <a:rPr lang="ru-RU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библиотека</a:t>
            </a:r>
            <a:endParaRPr lang="ru-RU" i="1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6172" name="AutoShape 28"/>
          <p:cNvSpPr>
            <a:spLocks noChangeArrowheads="1"/>
          </p:cNvSpPr>
          <p:nvPr/>
        </p:nvSpPr>
        <p:spPr bwMode="auto">
          <a:xfrm>
            <a:off x="7072330" y="3071810"/>
            <a:ext cx="1547812" cy="865187"/>
          </a:xfrm>
          <a:prstGeom prst="wedgeEllipseCallout">
            <a:avLst>
              <a:gd name="adj1" fmla="val -131745"/>
              <a:gd name="adj2" fmla="val -74588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/>
          <a:lstStyle/>
          <a:p>
            <a:pPr algn="ctr">
              <a:defRPr/>
            </a:pPr>
            <a:r>
              <a:rPr lang="ru-RU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Школа искусств</a:t>
            </a:r>
          </a:p>
        </p:txBody>
      </p:sp>
      <p:sp>
        <p:nvSpPr>
          <p:cNvPr id="6171" name="AutoShape 27"/>
          <p:cNvSpPr>
            <a:spLocks noChangeArrowheads="1"/>
          </p:cNvSpPr>
          <p:nvPr/>
        </p:nvSpPr>
        <p:spPr bwMode="auto">
          <a:xfrm>
            <a:off x="714348" y="5857892"/>
            <a:ext cx="1547813" cy="576262"/>
          </a:xfrm>
          <a:prstGeom prst="wedgeEllipseCallout">
            <a:avLst>
              <a:gd name="adj1" fmla="val 126306"/>
              <a:gd name="adj2" fmla="val -46956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/>
          <a:lstStyle/>
          <a:p>
            <a:pPr algn="ctr">
              <a:defRPr/>
            </a:pPr>
            <a:r>
              <a:rPr lang="ru-RU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ДЮСШ</a:t>
            </a:r>
          </a:p>
        </p:txBody>
      </p:sp>
      <p:sp>
        <p:nvSpPr>
          <p:cNvPr id="6170" name="AutoShape 26"/>
          <p:cNvSpPr>
            <a:spLocks noChangeArrowheads="1"/>
          </p:cNvSpPr>
          <p:nvPr/>
        </p:nvSpPr>
        <p:spPr bwMode="auto">
          <a:xfrm>
            <a:off x="3643306" y="5429264"/>
            <a:ext cx="2071703" cy="785818"/>
          </a:xfrm>
          <a:prstGeom prst="wedgeEllipseCallout">
            <a:avLst>
              <a:gd name="adj1" fmla="val -12347"/>
              <a:gd name="adj2" fmla="val -29369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/>
          <a:lstStyle/>
          <a:p>
            <a:pPr algn="ctr">
              <a:defRPr/>
            </a:pPr>
            <a:r>
              <a:rPr lang="ru-RU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РДК </a:t>
            </a:r>
            <a:endParaRPr lang="ru-RU" i="1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6168" name="AutoShape 24"/>
          <p:cNvSpPr>
            <a:spLocks noChangeArrowheads="1"/>
          </p:cNvSpPr>
          <p:nvPr/>
        </p:nvSpPr>
        <p:spPr bwMode="auto">
          <a:xfrm>
            <a:off x="785786" y="3571876"/>
            <a:ext cx="1547813" cy="576262"/>
          </a:xfrm>
          <a:prstGeom prst="wedgeEllipseCallout">
            <a:avLst>
              <a:gd name="adj1" fmla="val 74819"/>
              <a:gd name="adj2" fmla="val -6377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/>
          <a:lstStyle/>
          <a:p>
            <a:pPr algn="ctr">
              <a:defRPr/>
            </a:pPr>
            <a:r>
              <a:rPr lang="ru-RU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ДДТ</a:t>
            </a:r>
            <a:endParaRPr lang="ru-RU" i="1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7180" name="WordArt 4"/>
          <p:cNvSpPr>
            <a:spLocks noChangeArrowheads="1" noChangeShapeType="1" noTextEdit="1"/>
          </p:cNvSpPr>
          <p:nvPr/>
        </p:nvSpPr>
        <p:spPr bwMode="auto">
          <a:xfrm>
            <a:off x="468313" y="188913"/>
            <a:ext cx="806450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Модель дополнительного образования</a:t>
            </a:r>
          </a:p>
        </p:txBody>
      </p:sp>
      <p:pic>
        <p:nvPicPr>
          <p:cNvPr id="6152" name="Picture 8" descr="0_9ff34_60d6ce4f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500042"/>
            <a:ext cx="5435600" cy="362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2500298" y="1700213"/>
            <a:ext cx="342902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Учреждения</a:t>
            </a:r>
          </a:p>
          <a:p>
            <a:pPr algn="ctr">
              <a:defRPr/>
            </a:pPr>
            <a:r>
              <a:rPr lang="ru-RU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дополнительного</a:t>
            </a:r>
          </a:p>
          <a:p>
            <a:pPr algn="ctr">
              <a:defRPr/>
            </a:pPr>
            <a:r>
              <a:rPr lang="ru-RU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образования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3" grpId="0" animBg="1"/>
      <p:bldP spid="6172" grpId="0" animBg="1"/>
      <p:bldP spid="6171" grpId="0" animBg="1"/>
      <p:bldP spid="6170" grpId="0" animBg="1"/>
      <p:bldP spid="6168" grpId="0" animBg="1"/>
      <p:bldP spid="61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Внеурочная деятельность в ГПД</a:t>
            </a:r>
            <a:endParaRPr lang="ru-RU" dirty="0"/>
          </a:p>
        </p:txBody>
      </p:sp>
      <p:pic>
        <p:nvPicPr>
          <p:cNvPr id="1030" name="Picture 6" descr="C:\Documents and Settings\Admin\Мои документы\фотографии 2011\100OLYMP\P101022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4071942"/>
            <a:ext cx="2898109" cy="2500330"/>
          </a:xfrm>
          <a:prstGeom prst="rect">
            <a:avLst/>
          </a:prstGeom>
          <a:noFill/>
        </p:spPr>
      </p:pic>
      <p:pic>
        <p:nvPicPr>
          <p:cNvPr id="11" name="Picture 3" descr="C:\Documents and Settings\Admin\Мои документы\фотографии 2011\100OLYMP\P1010232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00100" y="1428736"/>
            <a:ext cx="2857520" cy="2507620"/>
          </a:xfrm>
          <a:prstGeom prst="rect">
            <a:avLst/>
          </a:prstGeom>
          <a:noFill/>
        </p:spPr>
      </p:pic>
      <p:pic>
        <p:nvPicPr>
          <p:cNvPr id="5" name="Picture 2" descr="C:\Documents and Settings\Admin\Мои документы\фотографии 2011\100OLYMP\P101008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628" y="1500174"/>
            <a:ext cx="3071834" cy="2286016"/>
          </a:xfrm>
          <a:prstGeom prst="rect">
            <a:avLst/>
          </a:prstGeom>
          <a:noFill/>
        </p:spPr>
      </p:pic>
      <p:pic>
        <p:nvPicPr>
          <p:cNvPr id="20481" name="Picture 1" descr="F:\продленка и кружок\DSC0108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00100" y="4222006"/>
            <a:ext cx="3086032" cy="2314524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714348" y="857232"/>
          <a:ext cx="8001056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3074</TotalTime>
  <Words>1744</Words>
  <Application>Microsoft Office PowerPoint</Application>
  <PresentationFormat>Экран (4:3)</PresentationFormat>
  <Paragraphs>809</Paragraphs>
  <Slides>43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Трек</vt:lpstr>
      <vt:lpstr>Слайд 1</vt:lpstr>
      <vt:lpstr>Слайд 2</vt:lpstr>
      <vt:lpstr>Слайд 3</vt:lpstr>
      <vt:lpstr>   Задачи, решаемые внеурочной деятельностью   </vt:lpstr>
      <vt:lpstr>Модель внеурочной деятельности</vt:lpstr>
      <vt:lpstr>Слайд 6</vt:lpstr>
      <vt:lpstr>Слайд 7</vt:lpstr>
      <vt:lpstr>Внеурочная деятельность в ГПД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Кружок «Развивай - ка»</vt:lpstr>
      <vt:lpstr>Кружок «Решение практических задач"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Лучшее от каждого – коллективу.</dc:title>
  <dc:creator>Admin</dc:creator>
  <cp:lastModifiedBy>Пользователь</cp:lastModifiedBy>
  <cp:revision>316</cp:revision>
  <dcterms:created xsi:type="dcterms:W3CDTF">2010-01-24T19:51:11Z</dcterms:created>
  <dcterms:modified xsi:type="dcterms:W3CDTF">2012-10-23T10:36:27Z</dcterms:modified>
</cp:coreProperties>
</file>