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82" r:id="rId28"/>
    <p:sldId id="283" r:id="rId29"/>
    <p:sldId id="285" r:id="rId30"/>
    <p:sldId id="284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B6682-24BC-45D5-AC1C-694384B38362}" type="datetimeFigureOut">
              <a:rPr lang="ru-RU" smtClean="0"/>
              <a:pPr/>
              <a:t>29.02.2012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9F071-2933-44A4-AE3D-A641CB9F03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857388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12 апреля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57430"/>
            <a:ext cx="6400800" cy="1500198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0070C0"/>
                </a:solidFill>
              </a:rPr>
              <a:t>День космонавтики.</a:t>
            </a:r>
            <a:endParaRPr lang="ru-RU" sz="6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071546"/>
            <a:ext cx="3457575" cy="4572032"/>
          </a:xfrm>
        </p:spPr>
      </p:pic>
      <p:pic>
        <p:nvPicPr>
          <p:cNvPr id="6" name="Рисунок 5" descr="3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29190" y="1071546"/>
            <a:ext cx="3505200" cy="4572000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285860"/>
            <a:ext cx="3619504" cy="4714908"/>
          </a:xfrm>
        </p:spPr>
      </p:pic>
      <p:pic>
        <p:nvPicPr>
          <p:cNvPr id="5" name="Рисунок 4" descr="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1285860"/>
            <a:ext cx="3786214" cy="4714908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214290"/>
            <a:ext cx="2928926" cy="3643314"/>
          </a:xfrm>
        </p:spPr>
      </p:pic>
      <p:pic>
        <p:nvPicPr>
          <p:cNvPr id="7" name="Рисунок 6" descr="2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28926" y="3857628"/>
            <a:ext cx="3429024" cy="2707941"/>
          </a:xfrm>
          <a:prstGeom prst="rect">
            <a:avLst/>
          </a:prstGeom>
        </p:spPr>
      </p:pic>
      <p:pic>
        <p:nvPicPr>
          <p:cNvPr id="8" name="Рисунок 7" descr="2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29322" y="214290"/>
            <a:ext cx="2881306" cy="3643338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еоктистов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214290"/>
            <a:ext cx="2428892" cy="3571900"/>
          </a:xfrm>
        </p:spPr>
      </p:pic>
      <p:pic>
        <p:nvPicPr>
          <p:cNvPr id="5" name="Рисунок 4" descr="хрунов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286512" y="3286124"/>
            <a:ext cx="2571768" cy="3429024"/>
          </a:xfrm>
          <a:prstGeom prst="rect">
            <a:avLst/>
          </a:prstGeom>
        </p:spPr>
      </p:pic>
      <p:pic>
        <p:nvPicPr>
          <p:cNvPr id="6" name="Рисунок 5" descr="егоров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2000250"/>
            <a:ext cx="2643205" cy="3286138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8286808" cy="6143668"/>
          </a:xfr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Из чего состоит наша солнечная система?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0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428604"/>
            <a:ext cx="8643998" cy="5929353"/>
          </a:xfr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Солнце.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солнце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492" y="1600200"/>
            <a:ext cx="6051016" cy="452596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Луна.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лун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285860"/>
            <a:ext cx="6858048" cy="5000659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pace_55.jpe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85786" y="857232"/>
            <a:ext cx="7500989" cy="5214974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7030A0"/>
                </a:solidFill>
              </a:rPr>
              <a:t>Циолковский Э.К. 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циолковский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428860" y="1500174"/>
            <a:ext cx="4000528" cy="471490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Марс.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марс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733675" y="2024856"/>
            <a:ext cx="3676650" cy="3676650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r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642918"/>
            <a:ext cx="7786742" cy="5786478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Венера.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венер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381250" y="1810544"/>
            <a:ext cx="4381500" cy="4105275"/>
          </a:xfr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Земля.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14290"/>
            <a:ext cx="6572296" cy="6286544"/>
          </a:xfr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емля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42976" y="428604"/>
            <a:ext cx="7215238" cy="6000792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70C0"/>
                </a:solidFill>
              </a:rPr>
              <a:t>Вид из космоса.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8572560" cy="4500593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70C0"/>
                </a:solidFill>
              </a:rPr>
              <a:t>Космические картинки.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сканирование002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42910" y="1357298"/>
            <a:ext cx="7500990" cy="5072097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8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643050"/>
            <a:ext cx="4143404" cy="3857652"/>
          </a:xfrm>
        </p:spPr>
      </p:pic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2066" y="428604"/>
            <a:ext cx="3789045" cy="621510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не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14290"/>
            <a:ext cx="4929222" cy="3286148"/>
          </a:xfrm>
        </p:spPr>
      </p:pic>
      <p:pic>
        <p:nvPicPr>
          <p:cNvPr id="5" name="Рисунок 4" descr="ни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71934" y="2928934"/>
            <a:ext cx="4692788" cy="362674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7030A0"/>
                </a:solidFill>
              </a:rPr>
              <a:t>Королев С.П.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королёв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571612"/>
            <a:ext cx="7072362" cy="450059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1428736"/>
            <a:ext cx="3214710" cy="3786214"/>
          </a:xfrm>
        </p:spPr>
      </p:pic>
      <p:pic>
        <p:nvPicPr>
          <p:cNvPr id="6" name="Рисунок 5" descr="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285728"/>
            <a:ext cx="5019524" cy="6286544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1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3" y="214291"/>
            <a:ext cx="5214974" cy="3929090"/>
          </a:xfrm>
        </p:spPr>
      </p:pic>
      <p:pic>
        <p:nvPicPr>
          <p:cNvPr id="9" name="Рисунок 8" descr="10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43372" y="2786058"/>
            <a:ext cx="4738678" cy="385761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72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500042"/>
            <a:ext cx="7429551" cy="5857916"/>
          </a:xfr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85728"/>
            <a:ext cx="4643470" cy="3214710"/>
          </a:xfrm>
        </p:spPr>
      </p:pic>
      <p:pic>
        <p:nvPicPr>
          <p:cNvPr id="7" name="Рисунок 6" descr="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00496" y="2857496"/>
            <a:ext cx="4857752" cy="378619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7" y="500042"/>
            <a:ext cx="8286808" cy="585791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0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571604" y="285728"/>
            <a:ext cx="6643734" cy="642942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1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357290" y="214290"/>
            <a:ext cx="6572296" cy="6500858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1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1428736"/>
            <a:ext cx="3643338" cy="3571900"/>
          </a:xfrm>
        </p:spPr>
      </p:pic>
      <p:pic>
        <p:nvPicPr>
          <p:cNvPr id="5" name="Рисунок 4" descr="сканирование001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00562" y="285728"/>
            <a:ext cx="4286280" cy="6153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5" y="285728"/>
            <a:ext cx="8143932" cy="6143668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70C0"/>
                </a:solidFill>
              </a:rPr>
              <a:t>Гости космоса.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сканирование000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00034" y="1214422"/>
            <a:ext cx="3643338" cy="5286412"/>
          </a:xfrm>
        </p:spPr>
      </p:pic>
      <p:pic>
        <p:nvPicPr>
          <p:cNvPr id="5" name="Рисунок 4" descr="сканирование001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43504" y="1214422"/>
            <a:ext cx="3429000" cy="532638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2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357422" y="0"/>
            <a:ext cx="4500594" cy="685800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0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428604"/>
            <a:ext cx="3714776" cy="5786478"/>
          </a:xfrm>
        </p:spPr>
      </p:pic>
      <p:pic>
        <p:nvPicPr>
          <p:cNvPr id="5" name="Рисунок 4" descr="сканирование000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00562" y="428604"/>
            <a:ext cx="4317116" cy="5786478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0070C0"/>
                </a:solidFill>
              </a:rPr>
              <a:t>Следы пришельцев на Земле.</a:t>
            </a:r>
            <a:endParaRPr lang="ru-RU" sz="4800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сканирование001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620075" y="1600200"/>
            <a:ext cx="3903849" cy="4525963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1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857356" y="285728"/>
            <a:ext cx="5572164" cy="6357982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43glDcr1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285728"/>
            <a:ext cx="7000924" cy="607223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</a:rPr>
              <a:t>Кашин из космоса.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каши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142984"/>
            <a:ext cx="7358114" cy="5500726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олнышк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357166"/>
            <a:ext cx="7215238" cy="6143668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анирование002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071670" y="0"/>
            <a:ext cx="5000660" cy="6857999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Первый космонавт </a:t>
            </a:r>
            <a:r>
              <a:rPr lang="ru-RU" sz="5400" b="1" i="1" dirty="0" smtClean="0">
                <a:solidFill>
                  <a:srgbClr val="FF0000"/>
                </a:solidFill>
              </a:rPr>
              <a:t>Земли.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агарин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071678"/>
            <a:ext cx="4095752" cy="3714776"/>
          </a:xfrm>
        </p:spPr>
      </p:pic>
      <p:pic>
        <p:nvPicPr>
          <p:cNvPr id="5" name="Рисунок 4" descr="гагарин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2071678"/>
            <a:ext cx="2786082" cy="371477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агари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85728"/>
            <a:ext cx="7500990" cy="6143668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7030A0"/>
                </a:solidFill>
              </a:rPr>
              <a:t>Женщины космонавты.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савицка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2" y="1500174"/>
            <a:ext cx="3678567" cy="4714908"/>
          </a:xfrm>
        </p:spPr>
      </p:pic>
      <p:pic>
        <p:nvPicPr>
          <p:cNvPr id="5" name="Рисунок 4" descr="терешков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1500174"/>
            <a:ext cx="3757622" cy="4714908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857232"/>
            <a:ext cx="7429552" cy="5214974"/>
          </a:xfrm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54</Words>
  <Application>Microsoft Office PowerPoint</Application>
  <PresentationFormat>Экран (4:3)</PresentationFormat>
  <Paragraphs>17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12 апреля</vt:lpstr>
      <vt:lpstr>Циолковский Э.К. </vt:lpstr>
      <vt:lpstr>Королев С.П.</vt:lpstr>
      <vt:lpstr>Слайд 4</vt:lpstr>
      <vt:lpstr>Слайд 5</vt:lpstr>
      <vt:lpstr>Первый космонавт Земли.</vt:lpstr>
      <vt:lpstr>Слайд 7</vt:lpstr>
      <vt:lpstr>Женщины космонавты.</vt:lpstr>
      <vt:lpstr>Слайд 9</vt:lpstr>
      <vt:lpstr>Слайд 10</vt:lpstr>
      <vt:lpstr>Слайд 11</vt:lpstr>
      <vt:lpstr>Слайд 12</vt:lpstr>
      <vt:lpstr>Слайд 13</vt:lpstr>
      <vt:lpstr>Слайд 14</vt:lpstr>
      <vt:lpstr>Из чего состоит наша солнечная система?</vt:lpstr>
      <vt:lpstr>Слайд 16</vt:lpstr>
      <vt:lpstr>Солнце.</vt:lpstr>
      <vt:lpstr>Луна.</vt:lpstr>
      <vt:lpstr>Слайд 19</vt:lpstr>
      <vt:lpstr>Марс.</vt:lpstr>
      <vt:lpstr>Слайд 21</vt:lpstr>
      <vt:lpstr>Венера.</vt:lpstr>
      <vt:lpstr>Земля.</vt:lpstr>
      <vt:lpstr>Слайд 24</vt:lpstr>
      <vt:lpstr>Слайд 25</vt:lpstr>
      <vt:lpstr>Вид из космоса.</vt:lpstr>
      <vt:lpstr>Космические картинки.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Гости космоса.</vt:lpstr>
      <vt:lpstr>Слайд 40</vt:lpstr>
      <vt:lpstr>Следы пришельцев на Земле.</vt:lpstr>
      <vt:lpstr>Слайд 42</vt:lpstr>
      <vt:lpstr>Слайд 43</vt:lpstr>
      <vt:lpstr>Кашин из космоса.</vt:lpstr>
      <vt:lpstr>Слайд 45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апреля</dc:title>
  <dc:creator>1</dc:creator>
  <cp:lastModifiedBy>Пользователь</cp:lastModifiedBy>
  <cp:revision>63</cp:revision>
  <dcterms:created xsi:type="dcterms:W3CDTF">2009-04-01T16:12:37Z</dcterms:created>
  <dcterms:modified xsi:type="dcterms:W3CDTF">2012-02-29T08:16:58Z</dcterms:modified>
</cp:coreProperties>
</file>