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7" r:id="rId2"/>
    <p:sldId id="256" r:id="rId3"/>
    <p:sldId id="257" r:id="rId4"/>
    <p:sldId id="261" r:id="rId5"/>
    <p:sldId id="262" r:id="rId6"/>
    <p:sldId id="260" r:id="rId7"/>
    <p:sldId id="259" r:id="rId8"/>
    <p:sldId id="265" r:id="rId9"/>
    <p:sldId id="266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900"/>
    <a:srgbClr val="FFFAF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7488832" cy="830997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140900"/>
                </a:solidFill>
              </a:rPr>
              <a:t>Краеведческие чтения – это </a:t>
            </a:r>
            <a:r>
              <a:rPr lang="ru-RU" sz="2400" b="1" dirty="0" err="1" smtClean="0">
                <a:solidFill>
                  <a:srgbClr val="140900"/>
                </a:solidFill>
              </a:rPr>
              <a:t>межпредметная</a:t>
            </a:r>
            <a:endParaRPr lang="ru-RU" sz="2400" b="1" dirty="0" smtClean="0">
              <a:solidFill>
                <a:srgbClr val="140900"/>
              </a:solidFill>
            </a:endParaRPr>
          </a:p>
          <a:p>
            <a:r>
              <a:rPr lang="ru-RU" sz="2400" b="1" dirty="0" smtClean="0">
                <a:solidFill>
                  <a:srgbClr val="140900"/>
                </a:solidFill>
              </a:rPr>
              <a:t>научно-практическая конференция школьников.</a:t>
            </a:r>
            <a:endParaRPr lang="ru-RU" sz="2400" b="1" dirty="0">
              <a:solidFill>
                <a:srgbClr val="140900"/>
              </a:solidFill>
            </a:endParaRPr>
          </a:p>
        </p:txBody>
      </p:sp>
      <p:pic>
        <p:nvPicPr>
          <p:cNvPr id="1026" name="Picture 2" descr="D:\МАМИНО\5Б\Новая папка\100_176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79512" y="1268760"/>
            <a:ext cx="8819200" cy="525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7271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K:\тыкв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5" y="117171"/>
            <a:ext cx="4002754" cy="329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K:\кабач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73016"/>
            <a:ext cx="4220479" cy="305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K:\огурцы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573016"/>
            <a:ext cx="2103202" cy="3139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:\морковь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44324"/>
            <a:ext cx="2232248" cy="309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11066"/>
            <a:ext cx="4407458" cy="330559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2363" y="45145"/>
            <a:ext cx="4860032" cy="461665"/>
          </a:xfrm>
          <a:prstGeom prst="rect">
            <a:avLst/>
          </a:prstGeom>
          <a:ln>
            <a:solidFill>
              <a:srgbClr val="140900"/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140900"/>
                </a:solidFill>
              </a:rPr>
              <a:t>Среднее содержание нитратов</a:t>
            </a:r>
            <a:endParaRPr lang="ru-RU" sz="2400" b="1" dirty="0">
              <a:solidFill>
                <a:srgbClr val="140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059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свекл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1404" y="789933"/>
            <a:ext cx="2783084" cy="278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K:\редис 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53660" y="900215"/>
            <a:ext cx="3050188" cy="267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K:\дыня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1441" y="1282747"/>
            <a:ext cx="2752727" cy="2290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K:\арбуз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158" y="3735730"/>
            <a:ext cx="3963794" cy="297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K:\апельсины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6601" y="3735730"/>
            <a:ext cx="4756551" cy="297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173831"/>
            <a:ext cx="4968552" cy="461665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140900"/>
                </a:solidFill>
              </a:rPr>
              <a:t>Высокое содержание нитратов</a:t>
            </a:r>
            <a:endParaRPr lang="ru-RU" sz="2400" b="1" dirty="0">
              <a:solidFill>
                <a:srgbClr val="140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648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5964"/>
            <a:ext cx="9144000" cy="6685404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496" y="5301208"/>
            <a:ext cx="3910930" cy="1496913"/>
          </a:xfrm>
          <a:solidFill>
            <a:srgbClr val="FFFAF7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Домовитая хозяйка 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Пролетела над лужайкой, 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Похлопочет над цветком - 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Он поделится медком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968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3040" y="125735"/>
            <a:ext cx="3025378" cy="44005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041" y="4725888"/>
            <a:ext cx="3502855" cy="175432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Немного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 мёде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K:\пчелы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88"/>
          <a:stretch/>
        </p:blipFill>
        <p:spPr bwMode="auto">
          <a:xfrm>
            <a:off x="3122637" y="125735"/>
            <a:ext cx="5913859" cy="440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лнце 6"/>
          <p:cNvSpPr/>
          <p:nvPr/>
        </p:nvSpPr>
        <p:spPr>
          <a:xfrm>
            <a:off x="2087947" y="125735"/>
            <a:ext cx="1034690" cy="1008112"/>
          </a:xfrm>
          <a:prstGeom prst="sun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79912" y="4737298"/>
            <a:ext cx="4392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140900"/>
                </a:solidFill>
                <a:latin typeface="Monotype Corsiva" pitchFamily="66" charset="0"/>
              </a:rPr>
              <a:t>Выполнили:</a:t>
            </a:r>
          </a:p>
          <a:p>
            <a:r>
              <a:rPr lang="ru-RU" sz="2400" b="1" dirty="0" smtClean="0">
                <a:solidFill>
                  <a:srgbClr val="140900"/>
                </a:solidFill>
                <a:latin typeface="Monotype Corsiva" pitchFamily="66" charset="0"/>
              </a:rPr>
              <a:t> ученики 5Б класса МОУ СОШ №3 </a:t>
            </a:r>
            <a:r>
              <a:rPr lang="ru-RU" sz="2400" b="1" dirty="0" err="1" smtClean="0">
                <a:solidFill>
                  <a:srgbClr val="140900"/>
                </a:solidFill>
                <a:latin typeface="Monotype Corsiva" pitchFamily="66" charset="0"/>
              </a:rPr>
              <a:t>Игнатенков</a:t>
            </a:r>
            <a:r>
              <a:rPr lang="ru-RU" sz="2400" b="1" dirty="0" smtClean="0">
                <a:solidFill>
                  <a:srgbClr val="140900"/>
                </a:solidFill>
                <a:latin typeface="Monotype Corsiva" pitchFamily="66" charset="0"/>
              </a:rPr>
              <a:t> Илья, </a:t>
            </a:r>
            <a:r>
              <a:rPr lang="ru-RU" sz="2400" b="1" dirty="0" err="1">
                <a:solidFill>
                  <a:srgbClr val="140900"/>
                </a:solidFill>
                <a:latin typeface="Monotype Corsiva" pitchFamily="66" charset="0"/>
              </a:rPr>
              <a:t>Розикова</a:t>
            </a:r>
            <a:r>
              <a:rPr lang="ru-RU" sz="2400" b="1" dirty="0">
                <a:solidFill>
                  <a:srgbClr val="140900"/>
                </a:solidFill>
                <a:latin typeface="Monotype Corsiva" pitchFamily="66" charset="0"/>
              </a:rPr>
              <a:t> </a:t>
            </a:r>
            <a:r>
              <a:rPr lang="ru-RU" sz="2400" b="1" dirty="0" smtClean="0">
                <a:solidFill>
                  <a:srgbClr val="140900"/>
                </a:solidFill>
                <a:latin typeface="Monotype Corsiva" pitchFamily="66" charset="0"/>
              </a:rPr>
              <a:t>Софья,</a:t>
            </a:r>
            <a:endParaRPr lang="ru-RU" sz="2400" b="1" dirty="0">
              <a:solidFill>
                <a:srgbClr val="140900"/>
              </a:solidFill>
              <a:latin typeface="Monotype Corsiva" pitchFamily="66" charset="0"/>
            </a:endParaRPr>
          </a:p>
          <a:p>
            <a:r>
              <a:rPr lang="ru-RU" sz="2400" b="1" dirty="0" smtClean="0">
                <a:solidFill>
                  <a:srgbClr val="140900"/>
                </a:solidFill>
                <a:latin typeface="Monotype Corsiva" pitchFamily="66" charset="0"/>
              </a:rPr>
              <a:t>Тихомиров Александр.</a:t>
            </a:r>
          </a:p>
          <a:p>
            <a:r>
              <a:rPr lang="ru-RU" sz="2400" b="1" dirty="0" smtClean="0">
                <a:solidFill>
                  <a:srgbClr val="140900"/>
                </a:solidFill>
                <a:latin typeface="Monotype Corsiva" pitchFamily="66" charset="0"/>
              </a:rPr>
              <a:t>Руководитель: Рожкова Е.А. </a:t>
            </a:r>
            <a:endParaRPr lang="ru-RU" sz="2400" b="1" dirty="0">
              <a:solidFill>
                <a:srgbClr val="1409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380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АМИНО\5Б\Новая папка\100_163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528018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6314" y="2348880"/>
            <a:ext cx="3403646" cy="437768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9075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АМИНО\5Б\Новая папка\100_163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2335" y="164655"/>
            <a:ext cx="4064121" cy="3048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МАМИНО\5Б\Новая папка\100_162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320480" cy="324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4041775" cy="303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D:\МАМИНО\5Б\Новая папка\100_163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09654"/>
            <a:ext cx="4595209" cy="3446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456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АМИНО\5Б\Новая папка\100_174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088" y="811213"/>
            <a:ext cx="6980237" cy="523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203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АМИНО\5Б\Новая папка\100_174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088" y="811213"/>
            <a:ext cx="6980237" cy="523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25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АМИНО\5Б\Новая папка\100_178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088" y="811213"/>
            <a:ext cx="6980237" cy="523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39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щавель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450704" y="3679651"/>
            <a:ext cx="2000250" cy="313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K:\горох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7310" y="824434"/>
            <a:ext cx="3566863" cy="267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:\лук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16200000">
            <a:off x="6062782" y="1073179"/>
            <a:ext cx="3528392" cy="201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K:\томат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2767798" cy="292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K:\перец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5400000">
            <a:off x="-144144" y="675942"/>
            <a:ext cx="3415109" cy="240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K:\яблоки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27923"/>
            <a:ext cx="3058950" cy="273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5" y="170231"/>
            <a:ext cx="4912740" cy="461665"/>
          </a:xfrm>
          <a:prstGeom prst="rect">
            <a:avLst/>
          </a:prstGeom>
          <a:ln>
            <a:solidFill>
              <a:srgbClr val="140900"/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140900"/>
                </a:solidFill>
              </a:rPr>
              <a:t>Малое содержание нитратов</a:t>
            </a:r>
            <a:endParaRPr lang="ru-RU" sz="2400" b="1" dirty="0">
              <a:solidFill>
                <a:srgbClr val="140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763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Другая 2">
      <a:dk1>
        <a:srgbClr val="FF8021"/>
      </a:dk1>
      <a:lt1>
        <a:srgbClr val="FFB279"/>
      </a:lt1>
      <a:dk2>
        <a:srgbClr val="FFC000"/>
      </a:dk2>
      <a:lt2>
        <a:srgbClr val="FFFF00"/>
      </a:lt2>
      <a:accent1>
        <a:srgbClr val="FF8021"/>
      </a:accent1>
      <a:accent2>
        <a:srgbClr val="FFC000"/>
      </a:accent2>
      <a:accent3>
        <a:srgbClr val="81D319"/>
      </a:accent3>
      <a:accent4>
        <a:srgbClr val="CAF297"/>
      </a:accent4>
      <a:accent5>
        <a:srgbClr val="FFB279"/>
      </a:accent5>
      <a:accent6>
        <a:srgbClr val="FF8021"/>
      </a:accent6>
      <a:hlink>
        <a:srgbClr val="FFFF00"/>
      </a:hlink>
      <a:folHlink>
        <a:srgbClr val="FFC00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212</TotalTime>
  <Words>47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Анатолий</dc:creator>
  <cp:lastModifiedBy>Пользователь</cp:lastModifiedBy>
  <cp:revision>14</cp:revision>
  <dcterms:created xsi:type="dcterms:W3CDTF">2012-02-01T14:43:35Z</dcterms:created>
  <dcterms:modified xsi:type="dcterms:W3CDTF">2012-02-08T07:09:45Z</dcterms:modified>
</cp:coreProperties>
</file>