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71" r:id="rId8"/>
    <p:sldId id="272" r:id="rId9"/>
    <p:sldId id="276" r:id="rId10"/>
    <p:sldId id="273" r:id="rId11"/>
    <p:sldId id="275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26.02.2022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28596" y="1052736"/>
            <a:ext cx="8286808" cy="19442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Годовой отчет органа школьных СМИ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МБОУ СОШ № 1 г. Кашин 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Тверской области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ru-RU" sz="6600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«Клуб журналистов</a:t>
            </a:r>
            <a:r>
              <a:rPr lang="ru-RU" sz="6600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»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6600" i="1" dirty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ea typeface="+mj-ea"/>
                <a:cs typeface="+mj-cs"/>
              </a:rPr>
              <a:t>з</a:t>
            </a:r>
            <a:r>
              <a:rPr kumimoji="0" lang="ru-RU" sz="6600" i="1" u="none" strike="noStrike" kern="1200" normalizeH="0" baseline="0" noProof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а 2021 год</a:t>
            </a:r>
            <a:endParaRPr kumimoji="0" lang="ru-RU" sz="6600" i="1" u="none" strike="noStrike" kern="1200" normalizeH="0" baseline="0" noProof="0" dirty="0" smtClean="0">
              <a:ln w="11430"/>
              <a:gradFill>
                <a:gsLst>
                  <a:gs pos="36000">
                    <a:schemeClr val="accent1">
                      <a:lumMod val="75000"/>
                    </a:schemeClr>
                  </a:gs>
                  <a:gs pos="50000">
                    <a:srgbClr val="FFC000"/>
                  </a:gs>
                  <a:gs pos="65000">
                    <a:schemeClr val="accent1">
                      <a:lumMod val="75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077072"/>
            <a:ext cx="4248472" cy="1656184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Подготовили: 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Казакевич Никита, Волкова Дарья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руководством: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Красных Ольги Алексеевны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Гостевой Людмилы Юрьевны,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учителей МБОУ  СОШ №1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Кашин Тверской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7192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Планы на будущее и перспективы развития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7158" y="1571612"/>
            <a:ext cx="8229600" cy="4954591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sz="4400" i="1" dirty="0" smtClean="0">
                <a:solidFill>
                  <a:schemeClr val="tx2">
                    <a:lumMod val="75000"/>
                  </a:schemeClr>
                </a:solidFill>
              </a:rPr>
              <a:t>Мы не остановимся на достигнутом результате и будем развиваться дальше. В наших ближайших планах:</a:t>
            </a:r>
          </a:p>
          <a:p>
            <a:pPr algn="ctr">
              <a:buNone/>
            </a:pPr>
            <a:r>
              <a:rPr lang="ru-RU" sz="4400" i="1" dirty="0" smtClean="0">
                <a:solidFill>
                  <a:schemeClr val="tx2">
                    <a:lumMod val="75000"/>
                  </a:schemeClr>
                </a:solidFill>
              </a:rPr>
              <a:t>-развивать новые проекты: «Достопримечательности </a:t>
            </a:r>
            <a:r>
              <a:rPr lang="ru-RU" sz="4400" i="1" dirty="0" err="1" smtClean="0">
                <a:solidFill>
                  <a:schemeClr val="tx2">
                    <a:lumMod val="75000"/>
                  </a:schemeClr>
                </a:solidFill>
              </a:rPr>
              <a:t>Кашинской</a:t>
            </a:r>
            <a:r>
              <a:rPr lang="ru-RU" sz="4400" i="1" dirty="0" smtClean="0">
                <a:solidFill>
                  <a:schemeClr val="tx2">
                    <a:lumMod val="75000"/>
                  </a:schemeClr>
                </a:solidFill>
              </a:rPr>
              <a:t> земли», «Дневники наших земляков», «Женщины Кашина в годы войны». Проекты направлены на развитие интереса к родному городу, его истории и позволят ученикам больше узнать о своих земляках, истории не только нашего города, но и их семей.</a:t>
            </a:r>
          </a:p>
          <a:p>
            <a:pPr algn="ctr">
              <a:buNone/>
            </a:pPr>
            <a:r>
              <a:rPr lang="ru-RU" sz="4400" i="1" dirty="0" smtClean="0">
                <a:solidFill>
                  <a:schemeClr val="tx2">
                    <a:lumMod val="75000"/>
                  </a:schemeClr>
                </a:solidFill>
              </a:rPr>
              <a:t>- создать отдельный альманах с творческими работами учащихся нашей школы;</a:t>
            </a:r>
          </a:p>
          <a:p>
            <a:pPr algn="ctr">
              <a:buNone/>
            </a:pPr>
            <a:r>
              <a:rPr lang="ru-RU" sz="4400" i="1" dirty="0" smtClean="0">
                <a:solidFill>
                  <a:schemeClr val="tx2">
                    <a:lumMod val="75000"/>
                  </a:schemeClr>
                </a:solidFill>
              </a:rPr>
              <a:t>-создание и регулярный выпуск электронного издания «Школьной газеты» - это основное направление работы на предстоящий учебный год.</a:t>
            </a:r>
          </a:p>
          <a:p>
            <a:pPr algn="ctr">
              <a:buNone/>
            </a:pPr>
            <a:endParaRPr lang="ru-RU" sz="44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Кураторы «Клуба журналистов»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Красных Ольга Алексеевна</a:t>
            </a:r>
          </a:p>
          <a:p>
            <a:r>
              <a:rPr lang="ru-RU" dirty="0" err="1" smtClean="0"/>
              <a:t>Гостева</a:t>
            </a:r>
            <a:r>
              <a:rPr lang="ru-RU" dirty="0" smtClean="0"/>
              <a:t> Людмила Юрьевна</a:t>
            </a:r>
          </a:p>
          <a:p>
            <a:pPr>
              <a:buNone/>
            </a:pPr>
            <a:r>
              <a:rPr lang="ru-RU" dirty="0" smtClean="0"/>
              <a:t>Наши педагоги пришли в наше объединение только в этом учебном году. Пока они не имеют профильного образования, но проходят курсы переподготовки.</a:t>
            </a:r>
          </a:p>
          <a:p>
            <a:pPr>
              <a:buNone/>
            </a:pPr>
            <a:r>
              <a:rPr lang="ru-RU" dirty="0" smtClean="0"/>
              <a:t>Мы планируем активно привлекать в наш клуб новых участников, популяризировать сферу </a:t>
            </a:r>
            <a:r>
              <a:rPr lang="ru-RU" dirty="0" err="1" smtClean="0"/>
              <a:t>медиа</a:t>
            </a:r>
            <a:r>
              <a:rPr lang="ru-RU" dirty="0" smtClean="0"/>
              <a:t> и дать всем возможность самовыражения через «Школьную газету».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0892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6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332656"/>
            <a:ext cx="8424936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Наши миссии и задачи 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0405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Наша основная миссия – это популяризация работы журналиста, а так же развитие кругозора и познавательного интереса учеников нашей школы. </a:t>
            </a:r>
          </a:p>
          <a:p>
            <a:pPr marL="0" indent="0" algn="r">
              <a:buNone/>
            </a:pPr>
            <a:r>
              <a:rPr lang="ru-RU" dirty="0" smtClean="0"/>
              <a:t>Создать условия для успешного освоения основ журналистики; </a:t>
            </a:r>
          </a:p>
          <a:p>
            <a:pPr marL="0" indent="0" algn="r">
              <a:buNone/>
            </a:pPr>
            <a:r>
              <a:rPr lang="ru-RU" dirty="0" smtClean="0"/>
              <a:t>Дать возможность проявить свои способности в качестве авторов статей, заметок, фоторепортажей, очерков, а так же освоить основы других профессий, связанных с журналистикой</a:t>
            </a:r>
          </a:p>
          <a:p>
            <a:pPr marL="0" indent="0" algn="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64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624" y="476672"/>
            <a:ext cx="7560840" cy="720080"/>
          </a:xfrm>
        </p:spPr>
        <p:txBody>
          <a:bodyPr>
            <a:noAutofit/>
          </a:bodyPr>
          <a:lstStyle/>
          <a:p>
            <a:r>
              <a:rPr lang="ru-RU" sz="5400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Основная задача </a:t>
            </a:r>
            <a:endParaRPr lang="ru-RU" sz="5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51845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i="1" dirty="0" smtClean="0"/>
              <a:t>Нашей «Школьной газеты» -  доносить до учащихся, их родителей и учителей актуальную информацию о событиях и мероприятиях в нашей школе, а так же предоставить площадку для творчества всех учеников, которые желают показать свои таланты.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617023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72008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Целевая аудитория</a:t>
            </a: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400600"/>
          </a:xfrm>
        </p:spPr>
        <p:txBody>
          <a:bodyPr/>
          <a:lstStyle/>
          <a:p>
            <a:pPr marL="0" indent="0">
              <a:buNone/>
            </a:pPr>
            <a:r>
              <a:rPr lang="ru-RU" i="1" dirty="0" smtClean="0"/>
              <a:t>Ученики, их родители и учителя. В отсутствие общешкольных мероприятий они получают возможность знакомиться с интересными событиями нашей школы.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22169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96944" cy="720080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Стратегия деятельности</a:t>
            </a:r>
            <a:endParaRPr lang="ru-RU" dirty="0">
              <a:solidFill>
                <a:srgbClr val="94329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buFontTx/>
              <a:buChar char="-"/>
            </a:pPr>
            <a:r>
              <a:rPr lang="ru-RU" sz="5400" i="1" dirty="0" smtClean="0">
                <a:solidFill>
                  <a:srgbClr val="FF0000"/>
                </a:solidFill>
              </a:rPr>
              <a:t>Развитие навыков «ветеранов» нашего клуба и подготовка их смены;</a:t>
            </a:r>
          </a:p>
          <a:p>
            <a:pPr marL="0" indent="0">
              <a:buFontTx/>
              <a:buChar char="-"/>
            </a:pPr>
            <a:r>
              <a:rPr lang="ru-RU" sz="5400" i="1" dirty="0" smtClean="0">
                <a:solidFill>
                  <a:srgbClr val="FF0000"/>
                </a:solidFill>
              </a:rPr>
              <a:t>Применение современных подходов в освещении событий;</a:t>
            </a:r>
          </a:p>
          <a:p>
            <a:pPr marL="0" indent="0">
              <a:buFontTx/>
              <a:buChar char="-"/>
            </a:pPr>
            <a:r>
              <a:rPr lang="ru-RU" sz="5400" i="1" dirty="0" smtClean="0">
                <a:solidFill>
                  <a:srgbClr val="FF0000"/>
                </a:solidFill>
              </a:rPr>
              <a:t>Помощь участникам клуба и заинтересованным ученикам в подготовке материалов к публикации в СМИ;</a:t>
            </a:r>
          </a:p>
          <a:p>
            <a:pPr marL="0" indent="0">
              <a:buFontTx/>
              <a:buChar char="-"/>
            </a:pPr>
            <a:r>
              <a:rPr lang="ru-RU" sz="5400" i="1" dirty="0" smtClean="0">
                <a:solidFill>
                  <a:srgbClr val="FF0000"/>
                </a:solidFill>
              </a:rPr>
              <a:t>Участие в конкурсах и фестивалях.</a:t>
            </a:r>
            <a:endParaRPr lang="ru-RU" sz="5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49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Наши проекты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«Школьная газета»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Школьная группа </a:t>
            </a:r>
            <a:r>
              <a:rPr lang="ru-RU" dirty="0" err="1" smtClean="0"/>
              <a:t>Вконтакте</a:t>
            </a:r>
            <a:r>
              <a:rPr lang="ru-RU" dirty="0" smtClean="0"/>
              <a:t> </a:t>
            </a:r>
            <a:r>
              <a:rPr lang="en-US" dirty="0" smtClean="0"/>
              <a:t>https://vk.com/club182277807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Мы продвигаем наше </a:t>
            </a:r>
            <a:r>
              <a:rPr lang="ru-RU" dirty="0" err="1" smtClean="0"/>
              <a:t>медиаобъединение</a:t>
            </a:r>
            <a:r>
              <a:rPr lang="ru-RU" dirty="0" smtClean="0"/>
              <a:t> через социальные сети. В нашей группе мы публикуем более подробные материалы о жизни нашей школы, чем позволяет печатный вариант.</a:t>
            </a:r>
            <a:endParaRPr lang="ru-RU" dirty="0"/>
          </a:p>
        </p:txBody>
      </p:sp>
      <p:pic>
        <p:nvPicPr>
          <p:cNvPr id="10" name="Рисунок 9" descr="IMG_20220226_1131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3" y="1857364"/>
            <a:ext cx="1185280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Наше </a:t>
            </a:r>
            <a:r>
              <a:rPr lang="ru-RU" dirty="0" err="1" smtClean="0"/>
              <a:t>медиаобъединение</a:t>
            </a:r>
            <a:r>
              <a:rPr lang="ru-RU" dirty="0" smtClean="0"/>
              <a:t> «Клуб журналистов» еще молодое. Мы ищем новые способы заинтересовать молодежь и привлечь их внимание к социально-значимой деятельности.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Наши достижения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Участники нашего клуба делают обзоры на все конкурсы, смотры и мероприятия, которые проходят на уровне класса, школы, муниципального образования и области. Они не только демонстрируют приобретенные ими на занятиях клуба знания и навыки, но и сами принимают активное участие в этих событиях.</a:t>
            </a:r>
          </a:p>
          <a:p>
            <a:r>
              <a:rPr lang="ru-RU" dirty="0" smtClean="0"/>
              <a:t>Мы являемся постоянными участниками фестиваля школьных СМИ, где традиционно являемся победителями и призерами.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ln w="11430"/>
                <a:gradFill>
                  <a:gsLst>
                    <a:gs pos="36000">
                      <a:schemeClr val="accent1">
                        <a:lumMod val="75000"/>
                      </a:schemeClr>
                    </a:gs>
                    <a:gs pos="50000">
                      <a:srgbClr val="FFC000"/>
                    </a:gs>
                    <a:gs pos="65000">
                      <a:schemeClr val="accent1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Наши достижения</a:t>
            </a:r>
            <a:endParaRPr lang="ru-RU" dirty="0"/>
          </a:p>
        </p:txBody>
      </p:sp>
      <p:pic>
        <p:nvPicPr>
          <p:cNvPr id="7" name="Содержимое 6" descr="2.3-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214421"/>
            <a:ext cx="3357586" cy="4639423"/>
          </a:xfrm>
        </p:spPr>
      </p:pic>
      <p:pic>
        <p:nvPicPr>
          <p:cNvPr id="8" name="Рисунок 7" descr="2.3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1571612"/>
            <a:ext cx="3442919" cy="4827494"/>
          </a:xfrm>
          <a:prstGeom prst="rect">
            <a:avLst/>
          </a:prstGeom>
        </p:spPr>
      </p:pic>
      <p:pic>
        <p:nvPicPr>
          <p:cNvPr id="9" name="Рисунок 8" descr="2.3-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72132" y="2089538"/>
            <a:ext cx="3344597" cy="4598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D3B05"/>
      </a:hlink>
      <a:folHlink>
        <a:srgbClr val="D996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519</Words>
  <Application>Microsoft Office PowerPoint</Application>
  <PresentationFormat>Экран (4:3)</PresentationFormat>
  <Paragraphs>51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Times New Roman</vt:lpstr>
      <vt:lpstr>Тема Office</vt:lpstr>
      <vt:lpstr>Презентация PowerPoint</vt:lpstr>
      <vt:lpstr> Наши миссии и задачи </vt:lpstr>
      <vt:lpstr>Основная задача </vt:lpstr>
      <vt:lpstr>Целевая аудитория</vt:lpstr>
      <vt:lpstr>Стратегия деятельности</vt:lpstr>
      <vt:lpstr>Наши проекты</vt:lpstr>
      <vt:lpstr>Презентация PowerPoint</vt:lpstr>
      <vt:lpstr>Наши достижения</vt:lpstr>
      <vt:lpstr> Наши достижения</vt:lpstr>
      <vt:lpstr>       Планы на будущее и перспективы развития </vt:lpstr>
      <vt:lpstr>Кураторы «Клуба журналистов»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Пользователь</cp:lastModifiedBy>
  <cp:revision>37</cp:revision>
  <dcterms:created xsi:type="dcterms:W3CDTF">2018-03-09T15:08:22Z</dcterms:created>
  <dcterms:modified xsi:type="dcterms:W3CDTF">2022-02-26T13:56:24Z</dcterms:modified>
</cp:coreProperties>
</file>