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93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1000108"/>
            <a:ext cx="8229600" cy="264320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Проект 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«Модернизация Актового Зала»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МБОУ СОШ №1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3714752"/>
            <a:ext cx="7343804" cy="2428892"/>
          </a:xfrm>
        </p:spPr>
        <p:txBody>
          <a:bodyPr>
            <a:normAutofit fontScale="40000" lnSpcReduction="20000"/>
          </a:bodyPr>
          <a:lstStyle/>
          <a:p>
            <a:r>
              <a:rPr lang="ru-RU" sz="6200" dirty="0" smtClean="0">
                <a:solidFill>
                  <a:srgbClr val="002060"/>
                </a:solidFill>
              </a:rPr>
              <a:t>Проект выполнили</a:t>
            </a:r>
            <a:r>
              <a:rPr lang="en-US" sz="6200" dirty="0" smtClean="0">
                <a:solidFill>
                  <a:srgbClr val="002060"/>
                </a:solidFill>
              </a:rPr>
              <a:t>:</a:t>
            </a:r>
            <a:r>
              <a:rPr lang="ru-RU" sz="6200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sz="6200" dirty="0" smtClean="0">
                <a:solidFill>
                  <a:srgbClr val="002060"/>
                </a:solidFill>
              </a:rPr>
              <a:t>обучающиеся МБОУ СОШ №</a:t>
            </a:r>
            <a:r>
              <a:rPr lang="ru-RU" sz="6200" dirty="0" smtClean="0">
                <a:solidFill>
                  <a:srgbClr val="002060"/>
                </a:solidFill>
              </a:rPr>
              <a:t>1</a:t>
            </a:r>
          </a:p>
          <a:p>
            <a:r>
              <a:rPr lang="ru-RU" sz="4500" dirty="0" smtClean="0">
                <a:solidFill>
                  <a:srgbClr val="002060"/>
                </a:solidFill>
              </a:rPr>
              <a:t>Мурашова Дарья Александровна</a:t>
            </a:r>
          </a:p>
          <a:p>
            <a:r>
              <a:rPr lang="ru-RU" sz="4500" dirty="0" err="1" smtClean="0">
                <a:solidFill>
                  <a:srgbClr val="002060"/>
                </a:solidFill>
              </a:rPr>
              <a:t>Суходильский</a:t>
            </a:r>
            <a:r>
              <a:rPr lang="ru-RU" sz="4500" dirty="0" smtClean="0">
                <a:solidFill>
                  <a:srgbClr val="002060"/>
                </a:solidFill>
              </a:rPr>
              <a:t> Мирон Романович</a:t>
            </a:r>
          </a:p>
          <a:p>
            <a:r>
              <a:rPr lang="ru-RU" sz="4500" dirty="0" err="1" smtClean="0">
                <a:solidFill>
                  <a:srgbClr val="002060"/>
                </a:solidFill>
              </a:rPr>
              <a:t>Хорькова</a:t>
            </a:r>
            <a:r>
              <a:rPr lang="ru-RU" sz="4500" dirty="0" smtClean="0">
                <a:solidFill>
                  <a:srgbClr val="002060"/>
                </a:solidFill>
              </a:rPr>
              <a:t> Евгения Анатольевна</a:t>
            </a:r>
          </a:p>
          <a:p>
            <a:r>
              <a:rPr lang="ru-RU" sz="4500" dirty="0" smtClean="0">
                <a:solidFill>
                  <a:srgbClr val="002060"/>
                </a:solidFill>
              </a:rPr>
              <a:t>Курицына </a:t>
            </a:r>
            <a:r>
              <a:rPr lang="ru-RU" sz="4500" dirty="0" smtClean="0">
                <a:solidFill>
                  <a:srgbClr val="002060"/>
                </a:solidFill>
              </a:rPr>
              <a:t>Ксения Николаева</a:t>
            </a:r>
          </a:p>
          <a:p>
            <a:r>
              <a:rPr lang="ru-RU" sz="4500" dirty="0" err="1" smtClean="0">
                <a:solidFill>
                  <a:srgbClr val="002060"/>
                </a:solidFill>
              </a:rPr>
              <a:t>Мараренко</a:t>
            </a:r>
            <a:r>
              <a:rPr lang="ru-RU" sz="4500" dirty="0" smtClean="0">
                <a:solidFill>
                  <a:srgbClr val="002060"/>
                </a:solidFill>
              </a:rPr>
              <a:t> Василий Алексеевич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Приложение 1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школа\Downloads\1Lyn1m0FQJg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5500" b="18250"/>
          <a:stretch>
            <a:fillRect/>
          </a:stretch>
        </p:blipFill>
        <p:spPr bwMode="auto">
          <a:xfrm>
            <a:off x="571472" y="1928802"/>
            <a:ext cx="8072494" cy="472523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00232" y="1428736"/>
            <a:ext cx="485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До реализации проекта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Приложение 2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школа\Downloads\IMG_20211221_2346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928802"/>
            <a:ext cx="7786742" cy="457203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785918" y="1428736"/>
            <a:ext cx="5357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После реализации проекта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00042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Приложение 3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школа\Desktop\moy-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85926"/>
            <a:ext cx="8143932" cy="471490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857356" y="1285860"/>
            <a:ext cx="614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Эскиз одежды сцены актового зала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Цели и задачи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905938"/>
            <a:ext cx="8229600" cy="495206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		Цель</a:t>
            </a:r>
            <a:r>
              <a:rPr lang="en-US" dirty="0" smtClean="0">
                <a:solidFill>
                  <a:srgbClr val="FF0000"/>
                </a:solidFill>
              </a:rPr>
              <a:t>: </a:t>
            </a: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улучшение внешнего вида актового зала школы.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		Задачи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endParaRPr lang="ru-RU" dirty="0" smtClean="0">
              <a:solidFill>
                <a:srgbClr val="FF0000"/>
              </a:solidFill>
            </a:endParaRPr>
          </a:p>
          <a:p>
            <a:pPr marL="651510" indent="-514350">
              <a:buNone/>
            </a:pPr>
            <a:r>
              <a:rPr lang="ru-RU" dirty="0" smtClean="0">
                <a:solidFill>
                  <a:srgbClr val="002060"/>
                </a:solidFill>
              </a:rPr>
              <a:t>1) Создать </a:t>
            </a:r>
            <a:r>
              <a:rPr lang="ru-RU" dirty="0" smtClean="0">
                <a:solidFill>
                  <a:srgbClr val="002060"/>
                </a:solidFill>
              </a:rPr>
              <a:t>новое цветовое решение </a:t>
            </a:r>
            <a:r>
              <a:rPr lang="ru-RU" dirty="0" smtClean="0">
                <a:solidFill>
                  <a:srgbClr val="002060"/>
                </a:solidFill>
              </a:rPr>
              <a:t>одежды сцены и окон</a:t>
            </a:r>
            <a:r>
              <a:rPr lang="en-US" dirty="0" smtClean="0">
                <a:solidFill>
                  <a:srgbClr val="002060"/>
                </a:solidFill>
              </a:rPr>
              <a:t>;</a:t>
            </a:r>
            <a:endParaRPr lang="ru-RU" dirty="0" smtClean="0">
              <a:solidFill>
                <a:srgbClr val="002060"/>
              </a:solidFill>
            </a:endParaRPr>
          </a:p>
          <a:p>
            <a:pPr marL="651510" indent="-514350">
              <a:buNone/>
            </a:pPr>
            <a:r>
              <a:rPr lang="ru-RU" dirty="0" smtClean="0">
                <a:solidFill>
                  <a:srgbClr val="002060"/>
                </a:solidFill>
              </a:rPr>
              <a:t>2) Создать </a:t>
            </a:r>
            <a:r>
              <a:rPr lang="ru-RU" dirty="0" smtClean="0">
                <a:solidFill>
                  <a:srgbClr val="002060"/>
                </a:solidFill>
              </a:rPr>
              <a:t>условия </a:t>
            </a:r>
            <a:r>
              <a:rPr lang="ru-RU" dirty="0" smtClean="0">
                <a:solidFill>
                  <a:srgbClr val="002060"/>
                </a:solidFill>
              </a:rPr>
              <a:t>для просмотра фото- и видеосъемок</a:t>
            </a:r>
            <a:r>
              <a:rPr lang="en-US" dirty="0" smtClean="0">
                <a:solidFill>
                  <a:srgbClr val="002060"/>
                </a:solidFill>
              </a:rPr>
              <a:t>;</a:t>
            </a:r>
            <a:endParaRPr lang="ru-RU" dirty="0" smtClean="0">
              <a:solidFill>
                <a:srgbClr val="002060"/>
              </a:solidFill>
            </a:endParaRPr>
          </a:p>
          <a:p>
            <a:pPr marL="651510" indent="-514350">
              <a:buNone/>
            </a:pPr>
            <a:r>
              <a:rPr lang="ru-RU" dirty="0" smtClean="0">
                <a:solidFill>
                  <a:srgbClr val="002060"/>
                </a:solidFill>
              </a:rPr>
              <a:t>3) Оборудовать подсобные помещения в актовом зале.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71546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Актуальность проекта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148840"/>
            <a:ext cx="8229600" cy="470916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   Воспитательная работа сегодня является приоритетным направлением. Основной целью образования является воспитание гражданина, человека культуры. Процесс обучения в школе не может обходиться без общешкольных мероприятий: концертов, собраний, тематических вечеров, просмотров кинофильмов и т.д. Такие мероприятия, как правила проводятся в актовом зале школы. Актовый зал – это место, где учащиеся получают и эстетическое воспитание в числе прочего, поэтому оно должно выглядеть соответственно и иметь современный вид.  Его необходимо сделать ярким, светлым и уютным.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28586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Ожидаемые результаты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2428868"/>
            <a:ext cx="857256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3200" dirty="0" smtClean="0">
                <a:solidFill>
                  <a:srgbClr val="002060"/>
                </a:solidFill>
              </a:rPr>
              <a:t> </a:t>
            </a:r>
            <a:r>
              <a:rPr lang="ru-RU" sz="2800" dirty="0" smtClean="0">
                <a:solidFill>
                  <a:srgbClr val="002060"/>
                </a:solidFill>
              </a:rPr>
              <a:t>Сцена актового зала школы  и окна будут оформлены в современном дизайне</a:t>
            </a:r>
          </a:p>
          <a:p>
            <a:pPr marL="342900" indent="-342900" algn="just">
              <a:buAutoNum type="arabicParenR"/>
            </a:pPr>
            <a:r>
              <a:rPr lang="ru-RU" sz="2800" dirty="0" smtClean="0">
                <a:solidFill>
                  <a:srgbClr val="002060"/>
                </a:solidFill>
              </a:rPr>
              <a:t> Вовлечение учащихся в более активную </a:t>
            </a:r>
            <a:r>
              <a:rPr lang="ru-RU" sz="2800" dirty="0" err="1" smtClean="0">
                <a:solidFill>
                  <a:srgbClr val="002060"/>
                </a:solidFill>
              </a:rPr>
              <a:t>досуговую</a:t>
            </a:r>
            <a:r>
              <a:rPr lang="ru-RU" sz="2800" dirty="0" smtClean="0">
                <a:solidFill>
                  <a:srgbClr val="002060"/>
                </a:solidFill>
              </a:rPr>
              <a:t> и внеурочную деятельность школы</a:t>
            </a:r>
          </a:p>
          <a:p>
            <a:pPr marL="342900" indent="-342900">
              <a:buAutoNum type="arabicParenR"/>
            </a:pPr>
            <a:r>
              <a:rPr lang="ru-RU" sz="2800" dirty="0" smtClean="0">
                <a:solidFill>
                  <a:srgbClr val="002060"/>
                </a:solidFill>
              </a:rPr>
              <a:t> Повышение у обучающихся навыков использования ИКТ и поиска необходимой информации</a:t>
            </a:r>
          </a:p>
          <a:p>
            <a:pPr marL="342900" indent="-342900">
              <a:buAutoNum type="arabicParenR"/>
            </a:pPr>
            <a:r>
              <a:rPr lang="ru-RU" sz="2800" dirty="0" smtClean="0">
                <a:solidFill>
                  <a:srgbClr val="002060"/>
                </a:solidFill>
              </a:rPr>
              <a:t> Повышение уровня знаний у обучающихся в написании социальных проектов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786842" y="242886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Этапы проекта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905938"/>
            <a:ext cx="8329642" cy="4952062"/>
          </a:xfrm>
        </p:spPr>
        <p:txBody>
          <a:bodyPr/>
          <a:lstStyle/>
          <a:p>
            <a:pPr marL="651510" indent="-514350">
              <a:buNone/>
            </a:pPr>
            <a:r>
              <a:rPr lang="ru-RU" dirty="0" smtClean="0">
                <a:solidFill>
                  <a:srgbClr val="FF0000"/>
                </a:solidFill>
              </a:rPr>
              <a:t>  1) Организационный. </a:t>
            </a:r>
          </a:p>
          <a:p>
            <a:pPr marL="651510" indent="-514350">
              <a:buAutoNum type="arabicPeriod"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- </a:t>
            </a:r>
            <a:r>
              <a:rPr lang="ru-RU" dirty="0" smtClean="0">
                <a:solidFill>
                  <a:srgbClr val="002060"/>
                </a:solidFill>
              </a:rPr>
              <a:t>социологический опрос среди учащихся и учителей</a:t>
            </a:r>
            <a:r>
              <a:rPr lang="en-US" dirty="0" smtClean="0">
                <a:solidFill>
                  <a:srgbClr val="002060"/>
                </a:solidFill>
              </a:rPr>
              <a:t>;</a:t>
            </a:r>
            <a:endParaRPr lang="ru-RU" dirty="0" smtClean="0">
              <a:solidFill>
                <a:srgbClr val="002060"/>
              </a:solidFill>
            </a:endParaRPr>
          </a:p>
          <a:p>
            <a:pPr marL="651510" indent="-514350"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</a:rPr>
              <a:t>- выдвижение и обсуждение предварительных идей на собраниях в классах</a:t>
            </a:r>
            <a:r>
              <a:rPr lang="en-US" dirty="0" smtClean="0">
                <a:solidFill>
                  <a:srgbClr val="002060"/>
                </a:solidFill>
              </a:rPr>
              <a:t>;</a:t>
            </a:r>
          </a:p>
          <a:p>
            <a:pPr marL="651510" indent="-514350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</a:rPr>
              <a:t>- оформление и предоставление идей организатору проекта</a:t>
            </a:r>
            <a:r>
              <a:rPr lang="en-US" dirty="0" smtClean="0">
                <a:solidFill>
                  <a:srgbClr val="002060"/>
                </a:solidFill>
              </a:rPr>
              <a:t>;</a:t>
            </a:r>
            <a:endParaRPr lang="ru-RU" dirty="0" smtClean="0">
              <a:solidFill>
                <a:srgbClr val="002060"/>
              </a:solidFill>
            </a:endParaRPr>
          </a:p>
          <a:p>
            <a:pPr marL="651510" indent="-514350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</a:rPr>
              <a:t>-определение предварительной стоимости реализации проекта.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796908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Этапы проекта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40" y="2000240"/>
            <a:ext cx="8572560" cy="502350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2) Аналитический.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-сбор информации о модернизации сцены и окон</a:t>
            </a:r>
            <a:r>
              <a:rPr lang="en-US" dirty="0" smtClean="0">
                <a:solidFill>
                  <a:srgbClr val="002060"/>
                </a:solidFill>
              </a:rPr>
              <a:t>;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-</a:t>
            </a:r>
            <a:r>
              <a:rPr lang="ru-RU" dirty="0" smtClean="0">
                <a:solidFill>
                  <a:srgbClr val="002060"/>
                </a:solidFill>
              </a:rPr>
              <a:t>составление сметы расходов на реализацию проекта.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3) Реализационный.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-разработка проекта</a:t>
            </a:r>
            <a:r>
              <a:rPr lang="en-US" dirty="0" smtClean="0">
                <a:solidFill>
                  <a:srgbClr val="002060"/>
                </a:solidFill>
              </a:rPr>
              <a:t>;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-</a:t>
            </a:r>
            <a:r>
              <a:rPr lang="ru-RU" dirty="0" smtClean="0">
                <a:solidFill>
                  <a:srgbClr val="002060"/>
                </a:solidFill>
              </a:rPr>
              <a:t>обсуждение проекта на общешкольном собрании.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4) Заключительный.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- подведение итогов социального проекта.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Бюджет проекта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928662" y="1785926"/>
          <a:ext cx="7286676" cy="4766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1669"/>
                <a:gridCol w="1821669"/>
                <a:gridCol w="1821669"/>
                <a:gridCol w="1821669"/>
              </a:tblGrid>
              <a:tr h="51850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Товар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Количество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Единица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Стоимость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18507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Ткань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72 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м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57000</a:t>
                      </a:r>
                      <a:r>
                        <a:rPr lang="ru-RU" baseline="0" dirty="0" smtClean="0"/>
                        <a:t> руб.</a:t>
                      </a:r>
                      <a:endParaRPr lang="ru-RU" dirty="0"/>
                    </a:p>
                  </a:txBody>
                  <a:tcPr/>
                </a:tc>
              </a:tr>
              <a:tr h="127851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Изготовление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</a:rPr>
                        <a:t> и установка жалюзи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4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шт.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32000 руб.</a:t>
                      </a:r>
                      <a:endParaRPr lang="ru-RU" dirty="0"/>
                    </a:p>
                  </a:txBody>
                  <a:tcPr/>
                </a:tc>
              </a:tr>
              <a:tr h="894957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Расходы на пошив 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36600 руб.</a:t>
                      </a:r>
                    </a:p>
                  </a:txBody>
                  <a:tcPr/>
                </a:tc>
              </a:tr>
              <a:tr h="518507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Карнизы 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шт.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4000 руб.</a:t>
                      </a:r>
                      <a:endParaRPr lang="ru-RU" dirty="0"/>
                    </a:p>
                  </a:txBody>
                  <a:tcPr/>
                </a:tc>
              </a:tr>
              <a:tr h="5185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Стеллажи</a:t>
                      </a:r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шт.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20400 руб.</a:t>
                      </a:r>
                      <a:endParaRPr lang="ru-RU" dirty="0"/>
                    </a:p>
                  </a:txBody>
                  <a:tcPr/>
                </a:tc>
              </a:tr>
              <a:tr h="5185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Итого: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150000 руб.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Ресурсы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786058"/>
            <a:ext cx="8229600" cy="1928826"/>
          </a:xfrm>
        </p:spPr>
        <p:txBody>
          <a:bodyPr/>
          <a:lstStyle/>
          <a:p>
            <a:pPr marL="651510" indent="-514350">
              <a:buNone/>
            </a:pPr>
            <a:r>
              <a:rPr lang="ru-RU" dirty="0" smtClean="0">
                <a:solidFill>
                  <a:srgbClr val="002060"/>
                </a:solidFill>
              </a:rPr>
              <a:t>1)  Участие в конкурсе на получение межбюджетного трансферта.</a:t>
            </a:r>
          </a:p>
          <a:p>
            <a:pPr marL="651510" indent="-514350">
              <a:buNone/>
            </a:pPr>
            <a:r>
              <a:rPr lang="ru-RU" dirty="0" smtClean="0">
                <a:solidFill>
                  <a:srgbClr val="002060"/>
                </a:solidFill>
              </a:rPr>
              <a:t>2) Спонсорская помощь.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Риски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428868"/>
            <a:ext cx="8229600" cy="2208854"/>
          </a:xfrm>
        </p:spPr>
        <p:txBody>
          <a:bodyPr/>
          <a:lstStyle/>
          <a:p>
            <a:pPr marL="651510" indent="-514350">
              <a:buNone/>
            </a:pPr>
            <a:r>
              <a:rPr lang="ru-RU" dirty="0" smtClean="0">
                <a:solidFill>
                  <a:srgbClr val="002060"/>
                </a:solidFill>
              </a:rPr>
              <a:t>1) Недостаточное финансирование.</a:t>
            </a:r>
          </a:p>
          <a:p>
            <a:pPr marL="651510" indent="-514350">
              <a:buNone/>
            </a:pPr>
            <a:r>
              <a:rPr lang="ru-RU" dirty="0" smtClean="0">
                <a:solidFill>
                  <a:srgbClr val="002060"/>
                </a:solidFill>
              </a:rPr>
              <a:t>2) Увеличение стоимости расходных материалов.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53</TotalTime>
  <Words>345</Words>
  <PresentationFormat>Экран (4:3)</PresentationFormat>
  <Paragraphs>74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Апекс</vt:lpstr>
      <vt:lpstr>Проект   «Модернизация Актового Зала» МБОУ СОШ №1 </vt:lpstr>
      <vt:lpstr>Цели и задачи</vt:lpstr>
      <vt:lpstr>Актуальность проекта</vt:lpstr>
      <vt:lpstr>Ожидаемые результаты</vt:lpstr>
      <vt:lpstr>Этапы проекта</vt:lpstr>
      <vt:lpstr>Этапы проекта</vt:lpstr>
      <vt:lpstr>Бюджет проекта</vt:lpstr>
      <vt:lpstr>Ресурсы</vt:lpstr>
      <vt:lpstr>Риски</vt:lpstr>
      <vt:lpstr>Приложение 1</vt:lpstr>
      <vt:lpstr>Приложение 2</vt:lpstr>
      <vt:lpstr>Приложение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 «Модернизация Актового Зала» МБОУ СОШ №1 </dc:title>
  <dc:creator>школа</dc:creator>
  <cp:lastModifiedBy>Windows User</cp:lastModifiedBy>
  <cp:revision>7</cp:revision>
  <dcterms:created xsi:type="dcterms:W3CDTF">2021-12-21T11:19:45Z</dcterms:created>
  <dcterms:modified xsi:type="dcterms:W3CDTF">2021-12-24T10:48:56Z</dcterms:modified>
</cp:coreProperties>
</file>